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League Spartan ExtraBold"/>
      <p:bold r:id="rId24"/>
    </p:embeddedFont>
    <p:embeddedFont>
      <p:font typeface="League Spartan"/>
      <p:regular r:id="rId25"/>
      <p:bold r:id="rId26"/>
    </p:embeddedFont>
    <p:embeddedFont>
      <p:font typeface="Lato"/>
      <p:regular r:id="rId27"/>
      <p:bold r:id="rId28"/>
      <p:italic r:id="rId29"/>
      <p:boldItalic r:id="rId30"/>
    </p:embeddedFont>
    <p:embeddedFont>
      <p:font typeface="League Spartan Black"/>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agueSpartanExtraBold-bold.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agueSpartan-bold.fntdata"/><Relationship Id="rId25" Type="http://schemas.openxmlformats.org/officeDocument/2006/relationships/font" Target="fonts/LeagueSpartan-regular.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agueSpartanBlack-bold.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we looked at Top 10 rankings across the different services and how they compared to the Top 10 rankings for TikTok, we noticed that while the other platforms tended to have some overlap or familiar names, TikTok created an environment for huge performance from songs that sometimes had little to no impact elsewhere.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Songs like “Monkeys Spinning Monkeys” is a great example of this, accounting for almost a third of Top 10 song plays on TikTok, while barely counting for a third of a percent over on YouTube.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explanation for this could be that songs on TikTok are often used as more of a soundtrack to the video content, as opposed to the song being the main source of entertainment.</a:t>
            </a:r>
            <a:endParaRPr/>
          </a:p>
        </p:txBody>
      </p:sp>
      <p:sp>
        <p:nvSpPr>
          <p:cNvPr id="245" name="Google Shape;24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comparing the Top 10 TikTok Views vs YouTube views, we continued to see that high performers on TikTok generally didn’t do as well on YouTube, and that a majority of the TikTok views were concentrated in the Top 2 songs.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 TikTok Top 10 as the control, the resulting bar graph essentially displayed opposites between the platforms, but not a true inverse relationship.</a:t>
            </a:r>
            <a:endParaRPr/>
          </a:p>
          <a:p>
            <a:pPr indent="0" lvl="0" marL="0" rtl="0" algn="l">
              <a:spcBef>
                <a:spcPts val="0"/>
              </a:spcBef>
              <a:spcAft>
                <a:spcPts val="0"/>
              </a:spcAft>
              <a:buNone/>
            </a:pPr>
            <a:r>
              <a:rPr lang="en-US"/>
              <a:t>~TikTok as X Axis = opposites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 YouTube Top 10 as the control, we start to see some more correlation from TikTok, while not entirely consistent, a bit of a connection can be identified. While the TikTok extremes are still present here, we do get a rare near alignment for the top song.</a:t>
            </a:r>
            <a:endParaRPr/>
          </a:p>
          <a:p>
            <a:pPr indent="0" lvl="0" marL="0" rtl="0" algn="l">
              <a:spcBef>
                <a:spcPts val="0"/>
              </a:spcBef>
              <a:spcAft>
                <a:spcPts val="0"/>
              </a:spcAft>
              <a:buClr>
                <a:schemeClr val="dk1"/>
              </a:buClr>
              <a:buSzPts val="1100"/>
              <a:buFont typeface="Arial"/>
              <a:buNone/>
            </a:pPr>
            <a:r>
              <a:rPr lang="en-US">
                <a:solidFill>
                  <a:schemeClr val="dk1"/>
                </a:solidFill>
              </a:rPr>
              <a:t>~</a:t>
            </a:r>
            <a:r>
              <a:rPr lang="en-US">
                <a:solidFill>
                  <a:schemeClr val="dk1"/>
                </a:solidFill>
              </a:rPr>
              <a:t>YouTube as X = some correlation</a:t>
            </a:r>
            <a:endParaRPr/>
          </a:p>
          <a:p>
            <a:pPr indent="0" lvl="0" marL="0" rtl="0" algn="l">
              <a:spcBef>
                <a:spcPts val="0"/>
              </a:spcBef>
              <a:spcAft>
                <a:spcPts val="0"/>
              </a:spcAft>
              <a:buNone/>
            </a:pPr>
            <a:r>
              <a:t/>
            </a:r>
            <a:endParaRPr/>
          </a:p>
        </p:txBody>
      </p:sp>
      <p:sp>
        <p:nvSpPr>
          <p:cNvPr id="312" name="Google Shape;31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3f3d9741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TikTok seems to be a service of extremes, with it’s Top 10 having 2 songs being significantly higher than the next 8. Even with the 2 songs that are in the Top 10 on TIkTok that have presence on Spotify are higher by orders of magnitude.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Spotify’s decline from 1 to 10 is more gradual and predictable, and the TikTok data even gets a little less drastic in this chart, though a couple TikTok extremes are present here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*bonus observation </a:t>
            </a:r>
            <a:endParaRPr/>
          </a:p>
          <a:p>
            <a:pPr indent="457200" lvl="0" marL="0" rtl="0" algn="l">
              <a:spcBef>
                <a:spcPts val="0"/>
              </a:spcBef>
              <a:spcAft>
                <a:spcPts val="0"/>
              </a:spcAft>
              <a:buNone/>
            </a:pPr>
            <a:r>
              <a:rPr lang="en-US"/>
              <a:t>Justin Bieber just seems to succeed everywhere.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1" name="Google Shape;321;g333f3d97415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Sarah</a:t>
            </a:r>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Switching the Control: What We Discovered</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When we initially used TikTok as the control variable, we were examining how TikTok popularity translated into Spotify streams.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we decided to flip the perspective—making Spotify the control—to see if the relationship between the two platforms looked any different.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What Changed in the Scatterplots?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With Spotify as the control, we noticed a slight upward trend in the data, showing that as Spotify streams increased, TikTok views also tended to rise.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But the r² value remained below 0.1, meaning the correlation between the two variables was still weak.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Essentially, a song’s success on Spotify does not strongly predict its virality on TikTok.</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Key Difference: Data Spread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Previously, when TikTok was the control, the data was more concentrated—suggesting that viral TikTok songs had varying levels of success on Spotify.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Now, with Spotify as the control, TikTok views are much more spread out.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tells us that while some songs do well on both platforms, the relationship is inconsistent.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A high number of Spotify streams doesn’t necessarily mean a song will go viral on TikTok.</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Challenging the Assumption About TikTok’s Influence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analysis challenges the common belief that TikTok is the main driver of streaming success.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Instead, it suggests that while TikTok can contribute to a song’s popularity, long-term streaming performance may be influenced by other factors—like artist reputation, playlist placements, or traditional marketing efforts.</a:t>
            </a:r>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Sarah</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For this analysis, we shifted the control to TikTok likes and examined how they relate to an artist’s </a:t>
            </a:r>
            <a:r>
              <a:rPr b="1" lang="en-US">
                <a:solidFill>
                  <a:schemeClr val="dk1"/>
                </a:solidFill>
              </a:rPr>
              <a:t>average all-time rank</a:t>
            </a:r>
            <a:r>
              <a:rPr lang="en-US">
                <a:solidFill>
                  <a:schemeClr val="dk1"/>
                </a:solidFill>
              </a:rPr>
              <a:t> on Spotify. One key observation is that the </a:t>
            </a:r>
            <a:r>
              <a:rPr b="1" lang="en-US">
                <a:solidFill>
                  <a:schemeClr val="dk1"/>
                </a:solidFill>
              </a:rPr>
              <a:t>y-axis represents rank, with 0 being the highest rank and 4400 being lower-ranked artists.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Understanding the Trend</a:t>
            </a:r>
            <a:br>
              <a:rPr b="1" lang="en-US">
                <a:solidFill>
                  <a:schemeClr val="dk1"/>
                </a:solidFill>
              </a:rPr>
            </a:br>
            <a:r>
              <a:rPr lang="en-US">
                <a:solidFill>
                  <a:schemeClr val="dk1"/>
                </a:solidFill>
              </a:rPr>
              <a:t>At first glance, the trendline appears positive, but because the y-axis is inverted (with lower numbers representing higher rankings), the actual slope is negative. This suggests that artists with more TikTok likes tend to have better (lower) all-time ranks on Spotify. In other words, higher TikTok engagement is associated with stronger long-term streaming success.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What This Tells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Even though the relationship isn’t necessarily strong, it indicates that TikTok engagement correlates with an artist’s long-term performance on Spotify, rather than just short-term viral boosts.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since the slope isn’t steep, it also suggests that TikTok success alone doesn’t guarantee a top-tier all-time rank—other factors like catalog size, sustained listenership, and playlist placements may also play a role.</a:t>
            </a:r>
            <a:endParaRPr>
              <a:solidFill>
                <a:schemeClr val="dk1"/>
              </a:solidFill>
            </a:endParaRPr>
          </a:p>
          <a:p>
            <a:pPr indent="0" lvl="0" marL="0" rtl="0" algn="l">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Top 10 Comparison: Mainstream vs. Niche Popularity</a:t>
            </a:r>
            <a:br>
              <a:rPr b="1" lang="en-US">
                <a:solidFill>
                  <a:schemeClr val="dk1"/>
                </a:solidFill>
              </a:rPr>
            </a:br>
            <a:r>
              <a:rPr lang="en-US">
                <a:solidFill>
                  <a:schemeClr val="dk1"/>
                </a:solidFill>
              </a:rPr>
              <a:t>To dive deeper, we highlighted the </a:t>
            </a:r>
            <a:r>
              <a:rPr b="1" lang="en-US">
                <a:solidFill>
                  <a:schemeClr val="dk1"/>
                </a:solidFill>
              </a:rPr>
              <a:t>top 10 artists in both sets</a:t>
            </a:r>
            <a:r>
              <a:rPr lang="en-US">
                <a:solidFill>
                  <a:schemeClr val="dk1"/>
                </a:solidFill>
              </a:rPr>
              <a:t>—those with the highest all-time Spotify rank and those with the most TikTok likes.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the </a:t>
            </a:r>
            <a:r>
              <a:rPr b="1" lang="en-US">
                <a:solidFill>
                  <a:schemeClr val="dk1"/>
                </a:solidFill>
              </a:rPr>
              <a:t>Spotify top 10</a:t>
            </a:r>
            <a:r>
              <a:rPr lang="en-US">
                <a:solidFill>
                  <a:schemeClr val="dk1"/>
                </a:solidFill>
              </a:rPr>
              <a:t>, the names were </a:t>
            </a:r>
            <a:r>
              <a:rPr b="1" lang="en-US">
                <a:solidFill>
                  <a:schemeClr val="dk1"/>
                </a:solidFill>
              </a:rPr>
              <a:t>recognizable and mainstream</a:t>
            </a:r>
            <a:r>
              <a:rPr lang="en-US">
                <a:solidFill>
                  <a:schemeClr val="dk1"/>
                </a:solidFill>
              </a:rPr>
              <a:t>, featuring well-established artists.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in the </a:t>
            </a:r>
            <a:r>
              <a:rPr b="1" lang="en-US">
                <a:solidFill>
                  <a:schemeClr val="dk1"/>
                </a:solidFill>
              </a:rPr>
              <a:t>TikTok top 10</a:t>
            </a:r>
            <a:r>
              <a:rPr lang="en-US">
                <a:solidFill>
                  <a:schemeClr val="dk1"/>
                </a:solidFill>
              </a:rPr>
              <a:t>, the top two names were </a:t>
            </a:r>
            <a:r>
              <a:rPr b="1" lang="en-US">
                <a:solidFill>
                  <a:schemeClr val="dk1"/>
                </a:solidFill>
              </a:rPr>
              <a:t>unfamiliar</a:t>
            </a:r>
            <a:r>
              <a:rPr lang="en-US">
                <a:solidFill>
                  <a:schemeClr val="dk1"/>
                </a:solidFill>
              </a:rPr>
              <a:t>, which stood out to us. That’s when we noticed a key trend: </a:t>
            </a:r>
            <a:r>
              <a:rPr b="1" lang="en-US">
                <a:solidFill>
                  <a:schemeClr val="dk1"/>
                </a:solidFill>
              </a:rPr>
              <a:t>jingles and viral audio clips were disproportionately popular on TikTok.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What This Tells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TikTok can create a unique type of success that doesn’t necessarily translate to long-term streaming dominance.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While established artists benefit from TikTok trends, viral TikTok creators—including those making jingles or short soundbites—can reach massive engagement without having widespread recognition outside the platform.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reinforces the idea that </a:t>
            </a:r>
            <a:r>
              <a:rPr b="1" lang="en-US">
                <a:solidFill>
                  <a:schemeClr val="dk1"/>
                </a:solidFill>
              </a:rPr>
              <a:t>TikTok virality and Spotify success don’t always operate in the same way</a:t>
            </a:r>
            <a:r>
              <a:rPr lang="en-US">
                <a:solidFill>
                  <a:schemeClr val="dk1"/>
                </a:solidFill>
              </a:rPr>
              <a:t>—some songs become long-term streaming hits, while others are quick viral sensations that don’t translate to sustained listenership.</a:t>
            </a:r>
            <a:endParaRPr/>
          </a:p>
        </p:txBody>
      </p:sp>
      <p:sp>
        <p:nvSpPr>
          <p:cNvPr id="347" name="Google Shape;3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UNMUTE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Quinton - </a:t>
            </a:r>
            <a:r>
              <a:rPr lang="en-US"/>
              <a:t>after analyzing specific metrics such as likes/streams/views </a:t>
            </a:r>
            <a:r>
              <a:rPr lang="en-US"/>
              <a:t>we decided to </a:t>
            </a:r>
            <a:r>
              <a:rPr lang="en-US"/>
              <a:t>take a broader view of the data. So we created a heatmap to see which metrics might be positively (and negatively) correlated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Color Intensity</a:t>
            </a:r>
            <a:r>
              <a:rPr lang="en-US">
                <a:solidFill>
                  <a:schemeClr val="dk1"/>
                </a:solidFill>
              </a:rPr>
              <a:t>: The darker red areas indicate </a:t>
            </a:r>
            <a:r>
              <a:rPr b="1" lang="en-US">
                <a:solidFill>
                  <a:schemeClr val="dk1"/>
                </a:solidFill>
              </a:rPr>
              <a:t>strong positive correlations</a:t>
            </a:r>
            <a:r>
              <a:rPr lang="en-US">
                <a:solidFill>
                  <a:schemeClr val="dk1"/>
                </a:solidFill>
              </a:rPr>
              <a:t> (closer to +1)</a:t>
            </a:r>
            <a:r>
              <a:rPr lang="en-US">
                <a:solidFill>
                  <a:schemeClr val="dk1"/>
                </a:solidFill>
              </a:rPr>
              <a:t>,</a:t>
            </a:r>
            <a:r>
              <a:rPr lang="en-US">
                <a:solidFill>
                  <a:schemeClr val="dk1"/>
                </a:solidFill>
              </a:rPr>
              <a:t> meaning the metrics increase together.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Blue Shades</a:t>
            </a:r>
            <a:r>
              <a:rPr lang="en-US">
                <a:solidFill>
                  <a:schemeClr val="dk1"/>
                </a:solidFill>
              </a:rPr>
              <a:t>: Represent </a:t>
            </a:r>
            <a:r>
              <a:rPr b="1" lang="en-US">
                <a:solidFill>
                  <a:schemeClr val="dk1"/>
                </a:solidFill>
              </a:rPr>
              <a:t>negative correlations</a:t>
            </a:r>
            <a:r>
              <a:rPr lang="en-US">
                <a:solidFill>
                  <a:schemeClr val="dk1"/>
                </a:solidFill>
              </a:rPr>
              <a:t> (closer to -1), meaning as one metric increases, the other tends to decrease.</a:t>
            </a:r>
            <a:endParaRPr>
              <a:solidFill>
                <a:schemeClr val="dk1"/>
              </a:solidFill>
            </a:endParaRPr>
          </a:p>
          <a:p>
            <a:pPr indent="0" lvl="0" marL="0" rtl="0" algn="l">
              <a:spcBef>
                <a:spcPts val="0"/>
              </a:spcBef>
              <a:spcAft>
                <a:spcPts val="0"/>
              </a:spcAft>
              <a:buNone/>
            </a:pPr>
            <a:r>
              <a:rPr b="1" lang="en-US">
                <a:solidFill>
                  <a:schemeClr val="dk1"/>
                </a:solidFill>
              </a:rPr>
              <a:t>Neutral (Light Colors)</a:t>
            </a:r>
            <a:r>
              <a:rPr lang="en-US">
                <a:solidFill>
                  <a:schemeClr val="dk1"/>
                </a:solidFill>
              </a:rPr>
              <a:t>: Values near </a:t>
            </a:r>
            <a:r>
              <a:rPr b="1" lang="en-US">
                <a:solidFill>
                  <a:schemeClr val="dk1"/>
                </a:solidFill>
              </a:rPr>
              <a:t>0</a:t>
            </a:r>
            <a:r>
              <a:rPr lang="en-US">
                <a:solidFill>
                  <a:schemeClr val="dk1"/>
                </a:solidFill>
              </a:rPr>
              <a:t> suggest little to no correlation.</a:t>
            </a:r>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Correlation Between Platforms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Strong correlations exist between *YouTube Views*, *Spotify Streams*, and *Playlist Reach*, suggesting songs that perform well on one platform tend to perform well on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TikTok Likes have *weak* or *negative correlations* with streaming and playlist metrics, **suggesting TikTok popularity doesn’t always translate into high Spotify or YouTube engagement**.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 Platform-Specific Trends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In smaller datasets (Top-10, Top-25), *YouTube* and *Spotify* metrics show very high correlations, but as the dataset expands (Top-500), these correlations weaken, implying that mainstream hits are more universally popular across platforms, while lesser-known songs have more variable engagement.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t Influence on Streams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Spotify Playlist Count and Playlist Reach are consistently correlated with Spotify Streams, suggesting that placement in multiple playlists strongly impacts streaming numbers.</a:t>
            </a:r>
            <a:endParaRPr b="1" sz="1200">
              <a:solidFill>
                <a:srgbClr val="666666"/>
              </a:solidFill>
            </a:endParaRPr>
          </a:p>
        </p:txBody>
      </p:sp>
      <p:sp>
        <p:nvSpPr>
          <p:cNvPr id="355" name="Google Shape;35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Quinton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Inconsistent Impact on Streaming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a:t>
            </a:r>
            <a:r>
              <a:rPr b="1" lang="en-US">
                <a:solidFill>
                  <a:schemeClr val="dk1"/>
                </a:solidFill>
              </a:rPr>
              <a:t>smaller datasets</a:t>
            </a:r>
            <a:r>
              <a:rPr lang="en-US">
                <a:solidFill>
                  <a:schemeClr val="dk1"/>
                </a:solidFill>
              </a:rPr>
              <a:t>, TikTok engagement appears more impactful, but in </a:t>
            </a:r>
            <a:r>
              <a:rPr b="1" lang="en-US">
                <a:solidFill>
                  <a:schemeClr val="dk1"/>
                </a:solidFill>
              </a:rPr>
              <a:t>larger datasets</a:t>
            </a:r>
            <a:r>
              <a:rPr lang="en-US">
                <a:solidFill>
                  <a:schemeClr val="dk1"/>
                </a:solidFill>
              </a:rPr>
              <a:t>, this effect diminishes.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Weak Correlation Between TikTok &amp; Spotify Popularity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Correlation coefficient: -0.0470</a:t>
            </a:r>
            <a:r>
              <a:rPr lang="en-US">
                <a:solidFill>
                  <a:schemeClr val="dk1"/>
                </a:solidFill>
              </a:rPr>
              <a:t> (TikTok Likes vs. Spotify Popularity) → No meaningful relationship</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Weak C</a:t>
            </a:r>
            <a:r>
              <a:rPr b="1" lang="en-US">
                <a:solidFill>
                  <a:schemeClr val="dk1"/>
                </a:solidFill>
              </a:rPr>
              <a:t>orrelation Between TikTok Likes &amp; YouTube Likes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Though the TikTok format is more like YouTube, YouTube and Spotify allow for curated listening whereas TikTok is entertainment only. It might explain how snipping songs is not the same as enjoying music.</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Virality vs. Longevity</a:t>
            </a:r>
            <a:r>
              <a:rPr lang="en-US">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TikTok success (Likes, Views, Posts) </a:t>
            </a:r>
            <a:r>
              <a:rPr b="1" lang="en-US">
                <a:solidFill>
                  <a:schemeClr val="dk1"/>
                </a:solidFill>
              </a:rPr>
              <a:t>does not strongly correlate</a:t>
            </a:r>
            <a:r>
              <a:rPr lang="en-US">
                <a:solidFill>
                  <a:schemeClr val="dk1"/>
                </a:solidFill>
              </a:rPr>
              <a:t> with sustained streaming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Viral hits </a:t>
            </a:r>
            <a:r>
              <a:rPr b="1" lang="en-US">
                <a:solidFill>
                  <a:schemeClr val="dk1"/>
                </a:solidFill>
              </a:rPr>
              <a:t>don’t always convert</a:t>
            </a:r>
            <a:r>
              <a:rPr lang="en-US">
                <a:solidFill>
                  <a:schemeClr val="dk1"/>
                </a:solidFill>
              </a:rPr>
              <a:t> into long-term listens.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The Power of Playlists</a:t>
            </a:r>
            <a:r>
              <a:rPr lang="en-US">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Songs with </a:t>
            </a:r>
            <a:r>
              <a:rPr b="1" lang="en-US">
                <a:solidFill>
                  <a:schemeClr val="dk1"/>
                </a:solidFill>
              </a:rPr>
              <a:t>strong playlist placements</a:t>
            </a:r>
            <a:r>
              <a:rPr lang="en-US">
                <a:solidFill>
                  <a:schemeClr val="dk1"/>
                </a:solidFill>
              </a:rPr>
              <a:t> (Reach &amp; Count) tend to perform better on streaming platforms.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Curation plays a major role</a:t>
            </a:r>
            <a:r>
              <a:rPr lang="en-US">
                <a:solidFill>
                  <a:schemeClr val="dk1"/>
                </a:solidFill>
              </a:rPr>
              <a:t> in long-term success.</a:t>
            </a:r>
            <a:endParaRPr/>
          </a:p>
        </p:txBody>
      </p:sp>
      <p:sp>
        <p:nvSpPr>
          <p:cNvPr id="366" name="Google Shape;3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League Spartan"/>
                <a:ea typeface="League Spartan"/>
                <a:cs typeface="League Spartan"/>
                <a:sym typeface="League Spartan"/>
              </a:rPr>
              <a:t>Sarah</a:t>
            </a:r>
            <a:endParaRPr b="1">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Expand Sampling: </a:t>
            </a:r>
            <a:endParaRPr>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Instead of focusing only on top-ranked songs (e.g., top 500, top 10), analyze a </a:t>
            </a:r>
            <a:r>
              <a:rPr b="1" lang="en-US">
                <a:solidFill>
                  <a:schemeClr val="dk1"/>
                </a:solidFill>
              </a:rPr>
              <a:t>random sample</a:t>
            </a:r>
            <a:r>
              <a:rPr lang="en-US">
                <a:solidFill>
                  <a:schemeClr val="dk1"/>
                </a:solidFill>
              </a:rPr>
              <a:t> of songs across different popularity tiers.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Compare trends across </a:t>
            </a:r>
            <a:r>
              <a:rPr b="1" lang="en-US">
                <a:solidFill>
                  <a:schemeClr val="dk1"/>
                </a:solidFill>
              </a:rPr>
              <a:t>emerging artists vs. established artists</a:t>
            </a:r>
            <a:r>
              <a:rPr lang="en-US">
                <a:solidFill>
                  <a:schemeClr val="dk1"/>
                </a:solidFill>
              </a:rPr>
              <a:t> to see if TikTok impacts them differently.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Investigate whether </a:t>
            </a:r>
            <a:r>
              <a:rPr b="1" lang="en-US">
                <a:solidFill>
                  <a:schemeClr val="dk1"/>
                </a:solidFill>
              </a:rPr>
              <a:t>TikTok-driven success is sustained over time</a:t>
            </a:r>
            <a:r>
              <a:rPr lang="en-US">
                <a:solidFill>
                  <a:schemeClr val="dk1"/>
                </a:solidFill>
              </a:rPr>
              <a:t> or if most viral songs experience short-lived spikes.</a:t>
            </a:r>
            <a:endParaRPr>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Enhance Metadata:</a:t>
            </a:r>
            <a:endParaRPr b="1">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Collect additional data points, such as </a:t>
            </a:r>
            <a:r>
              <a:rPr b="1" lang="en-US">
                <a:solidFill>
                  <a:schemeClr val="dk1"/>
                </a:solidFill>
              </a:rPr>
              <a:t>release date, record label, song duration, and featured artists</a:t>
            </a:r>
            <a:r>
              <a:rPr lang="en-US">
                <a:solidFill>
                  <a:schemeClr val="dk1"/>
                </a:solidFill>
              </a:rPr>
              <a:t>, to identify trends beyond just streams and likes.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Explore </a:t>
            </a:r>
            <a:r>
              <a:rPr b="1" lang="en-US">
                <a:solidFill>
                  <a:schemeClr val="dk1"/>
                </a:solidFill>
              </a:rPr>
              <a:t>lyrical themes, production styles, and audience engagement metrics</a:t>
            </a:r>
            <a:r>
              <a:rPr lang="en-US">
                <a:solidFill>
                  <a:schemeClr val="dk1"/>
                </a:solidFill>
              </a:rPr>
              <a:t> to see if specific characteristics contribute to virality.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Use </a:t>
            </a:r>
            <a:r>
              <a:rPr b="1" lang="en-US">
                <a:solidFill>
                  <a:schemeClr val="dk1"/>
                </a:solidFill>
              </a:rPr>
              <a:t>natural language processing (NLP)</a:t>
            </a:r>
            <a:r>
              <a:rPr lang="en-US">
                <a:solidFill>
                  <a:schemeClr val="dk1"/>
                </a:solidFill>
              </a:rPr>
              <a:t> to analyze song lyrics for common themes in TikTok-viral tracks.</a:t>
            </a:r>
            <a:endParaRPr b="1">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Overcome Data Limitations: </a:t>
            </a:r>
            <a:endParaRPr b="1">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Adjust for missing data caused by </a:t>
            </a:r>
            <a:r>
              <a:rPr b="1" lang="en-US">
                <a:solidFill>
                  <a:schemeClr val="dk1"/>
                </a:solidFill>
              </a:rPr>
              <a:t>Spotify API deprecations (end of 2024),</a:t>
            </a:r>
            <a:r>
              <a:rPr lang="en-US">
                <a:solidFill>
                  <a:schemeClr val="dk1"/>
                </a:solidFill>
              </a:rPr>
              <a:t> which removed access to key metrics like genre, danceability, and energy levels.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Cross-reference data from </a:t>
            </a:r>
            <a:r>
              <a:rPr b="1" lang="en-US">
                <a:solidFill>
                  <a:schemeClr val="dk1"/>
                </a:solidFill>
              </a:rPr>
              <a:t>alternative sources</a:t>
            </a:r>
            <a:r>
              <a:rPr lang="en-US">
                <a:solidFill>
                  <a:schemeClr val="dk1"/>
                </a:solidFill>
              </a:rPr>
              <a:t> (e.g., Chartmetric, Last.fm, Genius) to fill in gaps left by Spotify’s API changes.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Consider </a:t>
            </a:r>
            <a:r>
              <a:rPr b="1" lang="en-US">
                <a:solidFill>
                  <a:schemeClr val="dk1"/>
                </a:solidFill>
              </a:rPr>
              <a:t>scraping TikTok and social media insights</a:t>
            </a:r>
            <a:r>
              <a:rPr lang="en-US">
                <a:solidFill>
                  <a:schemeClr val="dk1"/>
                </a:solidFill>
              </a:rPr>
              <a:t> to get a fuller picture of audience engagement beyond streaming numbers.</a:t>
            </a:r>
            <a:endParaRPr>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Broaden Platform Scope: </a:t>
            </a:r>
            <a:endParaRPr>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Expand beyond Spotify and TikTok to include </a:t>
            </a:r>
            <a:r>
              <a:rPr b="1" lang="en-US">
                <a:solidFill>
                  <a:schemeClr val="dk1"/>
                </a:solidFill>
              </a:rPr>
              <a:t>Apple Music, YouTube Music, and SoundCloud</a:t>
            </a:r>
            <a:r>
              <a:rPr lang="en-US">
                <a:solidFill>
                  <a:schemeClr val="dk1"/>
                </a:solidFill>
              </a:rPr>
              <a:t> for a more comprehensive view of streaming trends.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Compare the role of </a:t>
            </a:r>
            <a:r>
              <a:rPr b="1" lang="en-US">
                <a:solidFill>
                  <a:schemeClr val="dk1"/>
                </a:solidFill>
              </a:rPr>
              <a:t>radio play and traditional media exposure</a:t>
            </a:r>
            <a:r>
              <a:rPr lang="en-US">
                <a:solidFill>
                  <a:schemeClr val="dk1"/>
                </a:solidFill>
              </a:rPr>
              <a:t> in sustaining a song’s popularity versus digital virality.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Investigate whether </a:t>
            </a:r>
            <a:r>
              <a:rPr b="1" lang="en-US">
                <a:solidFill>
                  <a:schemeClr val="dk1"/>
                </a:solidFill>
              </a:rPr>
              <a:t>different platforms favor different genres</a:t>
            </a:r>
            <a:r>
              <a:rPr lang="en-US">
                <a:solidFill>
                  <a:schemeClr val="dk1"/>
                </a:solidFill>
              </a:rPr>
              <a:t> and whether marketing/ad spend influences platform-specific success.</a:t>
            </a:r>
            <a:endParaRPr>
              <a:solidFill>
                <a:schemeClr val="dk1"/>
              </a:solidFill>
            </a:endParaRPr>
          </a:p>
          <a:p>
            <a:pPr indent="0" lvl="0" marL="0" rtl="0" algn="l">
              <a:spcBef>
                <a:spcPts val="1000"/>
              </a:spcBef>
              <a:spcAft>
                <a:spcPts val="0"/>
              </a:spcAft>
              <a:buNone/>
            </a:pPr>
            <a:r>
              <a:t/>
            </a:r>
            <a:endParaRPr>
              <a:solidFill>
                <a:schemeClr val="dk1"/>
              </a:solidFill>
              <a:latin typeface="League Spartan"/>
              <a:ea typeface="League Spartan"/>
              <a:cs typeface="League Spartan"/>
              <a:sym typeface="League Spartan"/>
            </a:endParaRPr>
          </a:p>
          <a:p>
            <a:pPr indent="0" lvl="0" marL="0" rtl="0" algn="l">
              <a:spcBef>
                <a:spcPts val="1000"/>
              </a:spcBef>
              <a:spcAft>
                <a:spcPts val="0"/>
              </a:spcAft>
              <a:buNone/>
            </a:pPr>
            <a:r>
              <a:rPr b="1" lang="en-US">
                <a:solidFill>
                  <a:schemeClr val="dk1"/>
                </a:solidFill>
                <a:latin typeface="League Spartan"/>
                <a:ea typeface="League Spartan"/>
                <a:cs typeface="League Spartan"/>
                <a:sym typeface="League Spartan"/>
              </a:rPr>
              <a:t>Quinton</a:t>
            </a:r>
            <a:endParaRPr b="1">
              <a:solidFill>
                <a:schemeClr val="dk1"/>
              </a:solidFill>
              <a:latin typeface="League Spartan"/>
              <a:ea typeface="League Spartan"/>
              <a:cs typeface="League Spartan"/>
              <a:sym typeface="League Spartan"/>
            </a:endParaRPr>
          </a:p>
          <a:p>
            <a:pPr indent="0" lvl="0" marL="0" rtl="0" algn="l">
              <a:lnSpc>
                <a:spcPct val="115000"/>
              </a:lnSpc>
              <a:spcBef>
                <a:spcPts val="1000"/>
              </a:spcBef>
              <a:spcAft>
                <a:spcPts val="0"/>
              </a:spcAft>
              <a:buNone/>
            </a:pPr>
            <a:r>
              <a:rPr lang="en-US" u="sng">
                <a:solidFill>
                  <a:schemeClr val="dk1"/>
                </a:solidFill>
              </a:rPr>
              <a:t>Genre-specific questions</a:t>
            </a:r>
            <a:endParaRPr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Are certain genres more likely to become viral on TikTok versus trending on Spotify?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Is there is a shift in what genres are more popular between the different services?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US">
                <a:solidFill>
                  <a:schemeClr val="dk1"/>
                </a:solidFill>
              </a:rPr>
              <a:t>(there's a marketing/ad spend angle there I think)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 does TikTok virality impact the performance of niche genres versus mainstream genres?</a:t>
            </a:r>
            <a:endParaRPr>
              <a:solidFill>
                <a:schemeClr val="dk1"/>
              </a:solidFill>
            </a:endParaRPr>
          </a:p>
          <a:p>
            <a:pPr indent="0" lvl="0" marL="0" rtl="0" algn="l">
              <a:lnSpc>
                <a:spcPct val="115000"/>
              </a:lnSpc>
              <a:spcBef>
                <a:spcPts val="0"/>
              </a:spcBef>
              <a:spcAft>
                <a:spcPts val="0"/>
              </a:spcAft>
              <a:buNone/>
            </a:pPr>
            <a:r>
              <a:t/>
            </a:r>
            <a:endParaRPr u="sng">
              <a:solidFill>
                <a:schemeClr val="dk1"/>
              </a:solidFill>
            </a:endParaRPr>
          </a:p>
          <a:p>
            <a:pPr indent="0" lvl="0" marL="0" rtl="0" algn="l">
              <a:lnSpc>
                <a:spcPct val="115000"/>
              </a:lnSpc>
              <a:spcBef>
                <a:spcPts val="0"/>
              </a:spcBef>
              <a:spcAft>
                <a:spcPts val="0"/>
              </a:spcAft>
              <a:buNone/>
            </a:pPr>
            <a:r>
              <a:rPr lang="en-US" u="sng">
                <a:solidFill>
                  <a:schemeClr val="dk1"/>
                </a:solidFill>
              </a:rPr>
              <a:t>Influence of TikTok Challenge and Trends</a:t>
            </a:r>
            <a:endParaRPr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Does the presence of a viral dance challenge significantly boost Spotify streams for a given song?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 do different TikTok trends (dance, meme, background music) affect streaming success on Spotify?</a:t>
            </a:r>
            <a:endParaRPr/>
          </a:p>
        </p:txBody>
      </p:sp>
      <p:sp>
        <p:nvSpPr>
          <p:cNvPr id="375" name="Google Shape;37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That brings us to the end of our presentation. We want to thank you for your time and interest in our anal. We appreciate the opportunity to share our insights with you.</a:t>
            </a:r>
            <a:endParaRPr/>
          </a:p>
        </p:txBody>
      </p:sp>
      <p:sp>
        <p:nvSpPr>
          <p:cNvPr id="390" name="Google Shape;39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Jameson: TikTok has become a major force in shaping modern culture. Songs that gain traction on the platform can experience explosive popularity. TikTok’s algorithm-driven nature allows snippets of songs to spread rapidly. This cycle has made TikTok a key player in music discovery, with many artists using the platform to reach wider audiences. </a:t>
            </a:r>
            <a:endParaRPr>
              <a:solidFill>
                <a:schemeClr val="dk1"/>
              </a:solidFill>
            </a:endParaRPr>
          </a:p>
          <a:p>
            <a:pPr indent="0" lvl="0" marL="0" rtl="0" algn="l">
              <a:lnSpc>
                <a:spcPct val="115000"/>
              </a:lnSpc>
              <a:spcBef>
                <a:spcPts val="1000"/>
              </a:spcBef>
              <a:spcAft>
                <a:spcPts val="1000"/>
              </a:spcAft>
              <a:buClr>
                <a:schemeClr val="dk1"/>
              </a:buClr>
              <a:buSzPts val="1100"/>
              <a:buFont typeface="Arial"/>
              <a:buNone/>
            </a:pPr>
            <a:r>
              <a:rPr lang="en-US">
                <a:solidFill>
                  <a:schemeClr val="dk1"/>
                </a:solidFill>
              </a:rPr>
              <a:t>Given its impact, we wanted to explore whether TikTok’s influence translates into true streaming success. </a:t>
            </a:r>
            <a:r>
              <a:rPr b="1" lang="en-US">
                <a:solidFill>
                  <a:schemeClr val="dk1"/>
                </a:solidFill>
              </a:rPr>
              <a:t>Does a song’s popularity on TikTok lead to proportional growth on Spotify or Youtube, or do viral moments fade without long-term impact?</a:t>
            </a:r>
            <a:r>
              <a:rPr lang="en-US">
                <a:solidFill>
                  <a:schemeClr val="dk1"/>
                </a:solidFill>
              </a:rPr>
              <a:t> To answer this question, we analyzed data across these platforms, comparing TikTok engagement with streaming performance to determine whether going viral truly drives success.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Jameson</a:t>
            </a:r>
            <a:endParaRPr/>
          </a:p>
        </p:txBody>
      </p:sp>
      <p:sp>
        <p:nvSpPr>
          <p:cNvPr id="181" name="Google Shape;1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a:solidFill>
                  <a:schemeClr val="dk1"/>
                </a:solidFill>
              </a:rPr>
              <a:t>Jameson:</a:t>
            </a:r>
            <a:endParaRPr b="1">
              <a:solidFill>
                <a:schemeClr val="dk1"/>
              </a:solidFill>
            </a:endParaRPr>
          </a:p>
          <a:p>
            <a:pPr indent="0" lvl="0" marL="0" rtl="0" algn="l">
              <a:lnSpc>
                <a:spcPct val="115000"/>
              </a:lnSpc>
              <a:spcBef>
                <a:spcPts val="1400"/>
              </a:spcBef>
              <a:spcAft>
                <a:spcPts val="0"/>
              </a:spcAft>
              <a:buNone/>
            </a:pPr>
            <a:r>
              <a:rPr b="1" lang="en-US">
                <a:solidFill>
                  <a:schemeClr val="dk1"/>
                </a:solidFill>
              </a:rPr>
              <a:t>Step 1: Initial Data Exploration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Examined the full dataset to understand its structure and potential issues.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Narrowed the focus to a sample of 500 rows for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Further refined by analyzing a subset of 10 rows to ensure accuracy.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2: File Preparation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Converted the original Excel file to a CSV format for easier processing.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3: Selecting Relevant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Chose only the necessary columns for our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Renamed columns for clarity and easy reference.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4: Handling Missing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Counted the number of rows before cleaning.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Removed rows containing NaN (missing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Recounted to ensure data integrity.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5: Data Type Verification &amp; Conversion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Checked data types to confirm compatibility for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Converted numerical columns (Spotify streams &amp; TikTok views) to numeric format.</a:t>
            </a:r>
            <a:endParaRPr/>
          </a:p>
        </p:txBody>
      </p:sp>
      <p:sp>
        <p:nvSpPr>
          <p:cNvPr id="195" name="Google Shape;19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Typically when making a marketing budget or </a:t>
            </a:r>
            <a:r>
              <a:rPr lang="en-US"/>
              <a:t>campaign</a:t>
            </a:r>
            <a:r>
              <a:rPr lang="en-US"/>
              <a:t>, the goal is to aim for the top spots in the charts for the most visibility and return on </a:t>
            </a:r>
            <a:r>
              <a:rPr lang="en-US"/>
              <a:t>investment</a:t>
            </a:r>
            <a:r>
              <a:rPr lang="en-US"/>
              <a:t>. This means it is important to understand the overall market for a particular platform, but more importantly understand top chart trends for the platform before investing. When we </a:t>
            </a:r>
            <a:r>
              <a:rPr lang="en-US"/>
              <a:t>initially</a:t>
            </a:r>
            <a:r>
              <a:rPr lang="en-US"/>
              <a:t> looked at the data, we were under the assumption that TikTok would be leading the trends in what </a:t>
            </a:r>
            <a:r>
              <a:rPr lang="en-US"/>
              <a:t>songs</a:t>
            </a:r>
            <a:r>
              <a:rPr lang="en-US"/>
              <a:t> became popular, but as we reviewed the data, we saw that other platforms were more predictive. Starting with Spotify data, we see here that using TikTok Likes VS All Time Rank, TikTok’s correlation was opposite to predictive, whereas flipping the control to Spotify All Time Rank shows a stronger and more evenly </a:t>
            </a:r>
            <a:r>
              <a:rPr lang="en-US"/>
              <a:t>distributed</a:t>
            </a:r>
            <a:r>
              <a:rPr lang="en-US"/>
              <a:t> trend.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0994ae05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In order to confirm the previous findings, we zoomed in further and looks at Top 500 songs for TikTok and Spotify. The trend continued that Spotify was a trendsetter. </a:t>
            </a:r>
            <a:endParaRPr/>
          </a:p>
        </p:txBody>
      </p:sp>
      <p:sp>
        <p:nvSpPr>
          <p:cNvPr id="213" name="Google Shape;213;g330994ae057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451a4dc4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Looking at TikTok versus Youtube Like, same trend where YouTube was a </a:t>
            </a:r>
            <a:r>
              <a:rPr lang="en-US"/>
              <a:t>stronger</a:t>
            </a:r>
            <a:r>
              <a:rPr lang="en-US"/>
              <a:t> determiner. </a:t>
            </a:r>
            <a:endParaRPr/>
          </a:p>
        </p:txBody>
      </p:sp>
      <p:sp>
        <p:nvSpPr>
          <p:cNvPr id="223" name="Google Shape;223;g33451a4dc4a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When comparing between Spotify and Youtube against TikTok, interestingly, the TikTok data behaved rather similarly. So we decided to continue to zoom in further and explore Spotify and YouTube more.</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1.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 name="Shape 9"/>
        <p:cNvGrpSpPr/>
        <p:nvPr/>
      </p:nvGrpSpPr>
      <p:grpSpPr>
        <a:xfrm>
          <a:off x="0" y="0"/>
          <a:ext cx="0" cy="0"/>
          <a:chOff x="0" y="0"/>
          <a:chExt cx="0" cy="0"/>
        </a:xfrm>
      </p:grpSpPr>
      <p:grpSp>
        <p:nvGrpSpPr>
          <p:cNvPr id="10" name="Google Shape;10;p3"/>
          <p:cNvGrpSpPr/>
          <p:nvPr/>
        </p:nvGrpSpPr>
        <p:grpSpPr>
          <a:xfrm>
            <a:off x="-2209989" y="1051376"/>
            <a:ext cx="7707891" cy="1681911"/>
            <a:chOff x="0" y="0"/>
            <a:chExt cx="10277188" cy="2242548"/>
          </a:xfrm>
        </p:grpSpPr>
        <p:sp>
          <p:nvSpPr>
            <p:cNvPr id="11" name="Google Shape;11;p3"/>
            <p:cNvSpPr/>
            <p:nvPr/>
          </p:nvSpPr>
          <p:spPr>
            <a:xfrm>
              <a:off x="8034640"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2" name="Google Shape;12;p3"/>
            <p:cNvSpPr/>
            <p:nvPr/>
          </p:nvSpPr>
          <p:spPr>
            <a:xfrm>
              <a:off x="6427712"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3" name="Google Shape;13;p3"/>
            <p:cNvSpPr/>
            <p:nvPr/>
          </p:nvSpPr>
          <p:spPr>
            <a:xfrm>
              <a:off x="4820784"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4" name="Google Shape;14;p3"/>
            <p:cNvSpPr/>
            <p:nvPr/>
          </p:nvSpPr>
          <p:spPr>
            <a:xfrm>
              <a:off x="3213856"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5" name="Google Shape;15;p3"/>
            <p:cNvSpPr/>
            <p:nvPr/>
          </p:nvSpPr>
          <p:spPr>
            <a:xfrm>
              <a:off x="1606928"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6" name="Google Shape;16;p3"/>
            <p:cNvSpPr/>
            <p:nvPr/>
          </p:nvSpPr>
          <p:spPr>
            <a:xfrm>
              <a:off x="0"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grpSp>
      <p:sp>
        <p:nvSpPr>
          <p:cNvPr id="17" name="Google Shape;17;p3"/>
          <p:cNvSpPr/>
          <p:nvPr/>
        </p:nvSpPr>
        <p:spPr>
          <a:xfrm>
            <a:off x="14255314" y="5291450"/>
            <a:ext cx="6633646" cy="4535002"/>
          </a:xfrm>
          <a:custGeom>
            <a:rect b="b" l="l" r="r" t="t"/>
            <a:pathLst>
              <a:path extrusionOk="0" h="4535002" w="6633646">
                <a:moveTo>
                  <a:pt x="0" y="0"/>
                </a:moveTo>
                <a:lnTo>
                  <a:pt x="6633646" y="0"/>
                </a:lnTo>
                <a:lnTo>
                  <a:pt x="6633646" y="4535002"/>
                </a:lnTo>
                <a:lnTo>
                  <a:pt x="0" y="4535002"/>
                </a:lnTo>
                <a:lnTo>
                  <a:pt x="0" y="0"/>
                </a:lnTo>
                <a:close/>
              </a:path>
            </a:pathLst>
          </a:custGeom>
          <a:blipFill rotWithShape="1">
            <a:blip r:embed="rId3">
              <a:alphaModFix/>
            </a:blip>
            <a:stretch>
              <a:fillRect b="0" l="0" r="0" t="0"/>
            </a:stretch>
          </a:blipFill>
          <a:ln>
            <a:noFill/>
          </a:ln>
        </p:spPr>
      </p:sp>
      <p:sp>
        <p:nvSpPr>
          <p:cNvPr id="18" name="Google Shape;18;p3"/>
          <p:cNvSpPr/>
          <p:nvPr/>
        </p:nvSpPr>
        <p:spPr>
          <a:xfrm>
            <a:off x="-4539537" y="6004963"/>
            <a:ext cx="8575663" cy="8564074"/>
          </a:xfrm>
          <a:custGeom>
            <a:rect b="b" l="l" r="r" t="t"/>
            <a:pathLst>
              <a:path extrusionOk="0" h="8564074" w="8575663">
                <a:moveTo>
                  <a:pt x="0" y="0"/>
                </a:moveTo>
                <a:lnTo>
                  <a:pt x="8575663" y="0"/>
                </a:lnTo>
                <a:lnTo>
                  <a:pt x="8575663" y="8564074"/>
                </a:lnTo>
                <a:lnTo>
                  <a:pt x="0" y="8564074"/>
                </a:lnTo>
                <a:lnTo>
                  <a:pt x="0" y="0"/>
                </a:lnTo>
                <a:close/>
              </a:path>
            </a:pathLst>
          </a:custGeom>
          <a:blipFill rotWithShape="1">
            <a:blip r:embed="rId4">
              <a:alphaModFix/>
            </a:blip>
            <a:stretch>
              <a:fillRect b="0" l="0" r="0" t="0"/>
            </a:stretch>
          </a:blipFill>
          <a:ln>
            <a:noFill/>
          </a:ln>
        </p:spPr>
      </p:sp>
      <p:sp>
        <p:nvSpPr>
          <p:cNvPr id="19" name="Google Shape;19;p3"/>
          <p:cNvSpPr/>
          <p:nvPr/>
        </p:nvSpPr>
        <p:spPr>
          <a:xfrm rot="-5400000">
            <a:off x="13954816" y="-2575657"/>
            <a:ext cx="6439219" cy="6439219"/>
          </a:xfrm>
          <a:custGeom>
            <a:rect b="b" l="l" r="r" t="t"/>
            <a:pathLst>
              <a:path extrusionOk="0" h="6439219" w="6439219">
                <a:moveTo>
                  <a:pt x="0" y="0"/>
                </a:moveTo>
                <a:lnTo>
                  <a:pt x="6439218" y="0"/>
                </a:lnTo>
                <a:lnTo>
                  <a:pt x="6439218" y="6439219"/>
                </a:lnTo>
                <a:lnTo>
                  <a:pt x="0" y="6439219"/>
                </a:lnTo>
                <a:lnTo>
                  <a:pt x="0" y="0"/>
                </a:lnTo>
                <a:close/>
              </a:path>
            </a:pathLst>
          </a:custGeom>
          <a:blipFill rotWithShape="1">
            <a:blip r:embed="rId5">
              <a:alphaModFix/>
            </a:blip>
            <a:stretch>
              <a:fillRect b="0" l="0" r="0" t="0"/>
            </a:stretch>
          </a:blipFill>
          <a:ln>
            <a:noFill/>
          </a:ln>
        </p:spPr>
      </p:sp>
      <p:sp>
        <p:nvSpPr>
          <p:cNvPr id="20" name="Google Shape;20;p3"/>
          <p:cNvSpPr txBox="1"/>
          <p:nvPr>
            <p:ph type="title"/>
          </p:nvPr>
        </p:nvSpPr>
        <p:spPr>
          <a:xfrm>
            <a:off x="356150" y="2733275"/>
            <a:ext cx="17575800" cy="453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rgbClr val="23DC6D"/>
              </a:buClr>
              <a:buSzPts val="16100"/>
              <a:buFont typeface="League Spartan ExtraBold"/>
              <a:buNone/>
              <a:defRPr i="0" sz="16100" u="none" cap="none" strike="noStrik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6100"/>
              <a:buNone/>
              <a:defRPr sz="16100">
                <a:solidFill>
                  <a:srgbClr val="23DC6D"/>
                </a:solidFill>
              </a:defRPr>
            </a:lvl2pPr>
            <a:lvl3pPr lvl="2">
              <a:spcBef>
                <a:spcPts val="0"/>
              </a:spcBef>
              <a:spcAft>
                <a:spcPts val="0"/>
              </a:spcAft>
              <a:buClr>
                <a:srgbClr val="23DC6D"/>
              </a:buClr>
              <a:buSzPts val="16100"/>
              <a:buNone/>
              <a:defRPr sz="16100">
                <a:solidFill>
                  <a:srgbClr val="23DC6D"/>
                </a:solidFill>
              </a:defRPr>
            </a:lvl3pPr>
            <a:lvl4pPr lvl="3">
              <a:spcBef>
                <a:spcPts val="0"/>
              </a:spcBef>
              <a:spcAft>
                <a:spcPts val="0"/>
              </a:spcAft>
              <a:buClr>
                <a:srgbClr val="23DC6D"/>
              </a:buClr>
              <a:buSzPts val="16100"/>
              <a:buNone/>
              <a:defRPr sz="16100">
                <a:solidFill>
                  <a:srgbClr val="23DC6D"/>
                </a:solidFill>
              </a:defRPr>
            </a:lvl4pPr>
            <a:lvl5pPr lvl="4">
              <a:spcBef>
                <a:spcPts val="0"/>
              </a:spcBef>
              <a:spcAft>
                <a:spcPts val="0"/>
              </a:spcAft>
              <a:buClr>
                <a:srgbClr val="23DC6D"/>
              </a:buClr>
              <a:buSzPts val="16100"/>
              <a:buNone/>
              <a:defRPr sz="16100">
                <a:solidFill>
                  <a:srgbClr val="23DC6D"/>
                </a:solidFill>
              </a:defRPr>
            </a:lvl5pPr>
            <a:lvl6pPr lvl="5">
              <a:spcBef>
                <a:spcPts val="0"/>
              </a:spcBef>
              <a:spcAft>
                <a:spcPts val="0"/>
              </a:spcAft>
              <a:buClr>
                <a:srgbClr val="23DC6D"/>
              </a:buClr>
              <a:buSzPts val="16100"/>
              <a:buNone/>
              <a:defRPr sz="16100">
                <a:solidFill>
                  <a:srgbClr val="23DC6D"/>
                </a:solidFill>
              </a:defRPr>
            </a:lvl6pPr>
            <a:lvl7pPr lvl="6">
              <a:spcBef>
                <a:spcPts val="0"/>
              </a:spcBef>
              <a:spcAft>
                <a:spcPts val="0"/>
              </a:spcAft>
              <a:buClr>
                <a:srgbClr val="23DC6D"/>
              </a:buClr>
              <a:buSzPts val="16100"/>
              <a:buNone/>
              <a:defRPr sz="16100">
                <a:solidFill>
                  <a:srgbClr val="23DC6D"/>
                </a:solidFill>
              </a:defRPr>
            </a:lvl7pPr>
            <a:lvl8pPr lvl="7">
              <a:spcBef>
                <a:spcPts val="0"/>
              </a:spcBef>
              <a:spcAft>
                <a:spcPts val="0"/>
              </a:spcAft>
              <a:buClr>
                <a:srgbClr val="23DC6D"/>
              </a:buClr>
              <a:buSzPts val="16100"/>
              <a:buNone/>
              <a:defRPr sz="16100">
                <a:solidFill>
                  <a:srgbClr val="23DC6D"/>
                </a:solidFill>
              </a:defRPr>
            </a:lvl8pPr>
            <a:lvl9pPr lvl="8">
              <a:spcBef>
                <a:spcPts val="0"/>
              </a:spcBef>
              <a:spcAft>
                <a:spcPts val="0"/>
              </a:spcAft>
              <a:buClr>
                <a:srgbClr val="23DC6D"/>
              </a:buClr>
              <a:buSzPts val="16100"/>
              <a:buNone/>
              <a:defRPr sz="16100">
                <a:solidFill>
                  <a:srgbClr val="23DC6D"/>
                </a:solidFill>
              </a:defRPr>
            </a:lvl9pPr>
          </a:lstStyle>
          <a:p/>
        </p:txBody>
      </p:sp>
      <p:sp>
        <p:nvSpPr>
          <p:cNvPr id="21" name="Google Shape;21;p3"/>
          <p:cNvSpPr txBox="1"/>
          <p:nvPr>
            <p:ph idx="1" type="subTitle"/>
          </p:nvPr>
        </p:nvSpPr>
        <p:spPr>
          <a:xfrm>
            <a:off x="2931025" y="1571325"/>
            <a:ext cx="11324400" cy="642000"/>
          </a:xfrm>
          <a:prstGeom prst="rect">
            <a:avLst/>
          </a:prstGeom>
        </p:spPr>
        <p:txBody>
          <a:bodyPr anchorCtr="0" anchor="t" bIns="45700" lIns="91425" spcFirstLastPara="1" rIns="91425" wrap="square" tIns="45700">
            <a:noAutofit/>
          </a:bodyPr>
          <a:lstStyle>
            <a:lvl1pPr lvl="0" algn="ctr">
              <a:spcBef>
                <a:spcPts val="640"/>
              </a:spcBef>
              <a:spcAft>
                <a:spcPts val="0"/>
              </a:spcAft>
              <a:buSzPts val="5700"/>
              <a:buNone/>
              <a:defRPr b="1" sz="5700"/>
            </a:lvl1pPr>
            <a:lvl2pPr lvl="1" algn="ctr">
              <a:spcBef>
                <a:spcPts val="640"/>
              </a:spcBef>
              <a:spcAft>
                <a:spcPts val="0"/>
              </a:spcAft>
              <a:buSzPts val="5700"/>
              <a:buNone/>
              <a:defRPr sz="5700"/>
            </a:lvl2pPr>
            <a:lvl3pPr lvl="2" algn="ctr">
              <a:spcBef>
                <a:spcPts val="640"/>
              </a:spcBef>
              <a:spcAft>
                <a:spcPts val="0"/>
              </a:spcAft>
              <a:buSzPts val="5700"/>
              <a:buNone/>
              <a:defRPr sz="5700"/>
            </a:lvl3pPr>
            <a:lvl4pPr lvl="3" algn="ctr">
              <a:spcBef>
                <a:spcPts val="640"/>
              </a:spcBef>
              <a:spcAft>
                <a:spcPts val="0"/>
              </a:spcAft>
              <a:buSzPts val="5700"/>
              <a:buNone/>
              <a:defRPr sz="5700"/>
            </a:lvl4pPr>
            <a:lvl5pPr lvl="4" algn="ctr">
              <a:spcBef>
                <a:spcPts val="640"/>
              </a:spcBef>
              <a:spcAft>
                <a:spcPts val="0"/>
              </a:spcAft>
              <a:buSzPts val="5700"/>
              <a:buNone/>
              <a:defRPr sz="5700"/>
            </a:lvl5pPr>
            <a:lvl6pPr lvl="5" algn="ctr">
              <a:spcBef>
                <a:spcPts val="640"/>
              </a:spcBef>
              <a:spcAft>
                <a:spcPts val="0"/>
              </a:spcAft>
              <a:buSzPts val="5700"/>
              <a:buNone/>
              <a:defRPr sz="5700"/>
            </a:lvl6pPr>
            <a:lvl7pPr lvl="6" algn="ctr">
              <a:spcBef>
                <a:spcPts val="640"/>
              </a:spcBef>
              <a:spcAft>
                <a:spcPts val="0"/>
              </a:spcAft>
              <a:buSzPts val="5700"/>
              <a:buNone/>
              <a:defRPr sz="5700"/>
            </a:lvl7pPr>
            <a:lvl8pPr lvl="7" algn="ctr">
              <a:spcBef>
                <a:spcPts val="640"/>
              </a:spcBef>
              <a:spcAft>
                <a:spcPts val="0"/>
              </a:spcAft>
              <a:buSzPts val="5700"/>
              <a:buNone/>
              <a:defRPr sz="5700"/>
            </a:lvl8pPr>
            <a:lvl9pPr lvl="8" algn="ctr">
              <a:spcBef>
                <a:spcPts val="640"/>
              </a:spcBef>
              <a:spcAft>
                <a:spcPts val="0"/>
              </a:spcAft>
              <a:buSzPts val="5700"/>
              <a:buNone/>
              <a:defRPr sz="5700"/>
            </a:lvl9pPr>
          </a:lstStyle>
          <a:p/>
        </p:txBody>
      </p:sp>
      <p:sp>
        <p:nvSpPr>
          <p:cNvPr id="22" name="Google Shape;22;p3"/>
          <p:cNvSpPr txBox="1"/>
          <p:nvPr>
            <p:ph idx="2" type="subTitle"/>
          </p:nvPr>
        </p:nvSpPr>
        <p:spPr>
          <a:xfrm>
            <a:off x="2931025" y="7638325"/>
            <a:ext cx="11324400" cy="642000"/>
          </a:xfrm>
          <a:prstGeom prst="rect">
            <a:avLst/>
          </a:prstGeom>
        </p:spPr>
        <p:txBody>
          <a:bodyPr anchorCtr="0" anchor="t" bIns="45700" lIns="91425" spcFirstLastPara="1" rIns="91425" wrap="square" tIns="45700">
            <a:noAutofit/>
          </a:bodyPr>
          <a:lstStyle>
            <a:lvl1pPr lvl="0" rtl="0" algn="ctr">
              <a:spcBef>
                <a:spcPts val="640"/>
              </a:spcBef>
              <a:spcAft>
                <a:spcPts val="0"/>
              </a:spcAft>
              <a:buSzPts val="5700"/>
              <a:buNone/>
              <a:defRPr b="1" sz="5700"/>
            </a:lvl1pPr>
            <a:lvl2pPr lvl="1" rtl="0" algn="ctr">
              <a:spcBef>
                <a:spcPts val="640"/>
              </a:spcBef>
              <a:spcAft>
                <a:spcPts val="0"/>
              </a:spcAft>
              <a:buSzPts val="5700"/>
              <a:buNone/>
              <a:defRPr sz="5700"/>
            </a:lvl2pPr>
            <a:lvl3pPr lvl="2" rtl="0" algn="ctr">
              <a:spcBef>
                <a:spcPts val="640"/>
              </a:spcBef>
              <a:spcAft>
                <a:spcPts val="0"/>
              </a:spcAft>
              <a:buSzPts val="5700"/>
              <a:buNone/>
              <a:defRPr sz="5700"/>
            </a:lvl3pPr>
            <a:lvl4pPr lvl="3" rtl="0" algn="ctr">
              <a:spcBef>
                <a:spcPts val="640"/>
              </a:spcBef>
              <a:spcAft>
                <a:spcPts val="0"/>
              </a:spcAft>
              <a:buSzPts val="5700"/>
              <a:buNone/>
              <a:defRPr sz="5700"/>
            </a:lvl4pPr>
            <a:lvl5pPr lvl="4" rtl="0" algn="ctr">
              <a:spcBef>
                <a:spcPts val="640"/>
              </a:spcBef>
              <a:spcAft>
                <a:spcPts val="0"/>
              </a:spcAft>
              <a:buSzPts val="5700"/>
              <a:buNone/>
              <a:defRPr sz="5700"/>
            </a:lvl5pPr>
            <a:lvl6pPr lvl="5" rtl="0" algn="ctr">
              <a:spcBef>
                <a:spcPts val="640"/>
              </a:spcBef>
              <a:spcAft>
                <a:spcPts val="0"/>
              </a:spcAft>
              <a:buSzPts val="5700"/>
              <a:buNone/>
              <a:defRPr sz="5700"/>
            </a:lvl6pPr>
            <a:lvl7pPr lvl="6" rtl="0" algn="ctr">
              <a:spcBef>
                <a:spcPts val="640"/>
              </a:spcBef>
              <a:spcAft>
                <a:spcPts val="0"/>
              </a:spcAft>
              <a:buSzPts val="5700"/>
              <a:buNone/>
              <a:defRPr sz="5700"/>
            </a:lvl7pPr>
            <a:lvl8pPr lvl="7" rtl="0" algn="ctr">
              <a:spcBef>
                <a:spcPts val="640"/>
              </a:spcBef>
              <a:spcAft>
                <a:spcPts val="0"/>
              </a:spcAft>
              <a:buSzPts val="5700"/>
              <a:buNone/>
              <a:defRPr sz="5700"/>
            </a:lvl8pPr>
            <a:lvl9pPr lvl="8" rtl="0" algn="ctr">
              <a:spcBef>
                <a:spcPts val="640"/>
              </a:spcBef>
              <a:spcAft>
                <a:spcPts val="0"/>
              </a:spcAft>
              <a:buSzPts val="5700"/>
              <a:buNone/>
              <a:defRPr sz="5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3" name="Shape 23"/>
        <p:cNvGrpSpPr/>
        <p:nvPr/>
      </p:nvGrpSpPr>
      <p:grpSpPr>
        <a:xfrm>
          <a:off x="0" y="0"/>
          <a:ext cx="0" cy="0"/>
          <a:chOff x="0" y="0"/>
          <a:chExt cx="0" cy="0"/>
        </a:xfrm>
      </p:grpSpPr>
      <p:sp>
        <p:nvSpPr>
          <p:cNvPr id="24" name="Google Shape;24;p4"/>
          <p:cNvSpPr txBox="1"/>
          <p:nvPr>
            <p:ph type="title"/>
          </p:nvPr>
        </p:nvSpPr>
        <p:spPr>
          <a:xfrm>
            <a:off x="1497450" y="945600"/>
            <a:ext cx="6433200" cy="1166400"/>
          </a:xfrm>
          <a:prstGeom prst="rect">
            <a:avLst/>
          </a:prstGeom>
        </p:spPr>
        <p:txBody>
          <a:bodyPr anchorCtr="0" anchor="t" bIns="45700" lIns="91425" spcFirstLastPara="1" rIns="91425" wrap="square" tIns="45700">
            <a:no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 name="Google Shape;25;p4"/>
          <p:cNvGrpSpPr/>
          <p:nvPr/>
        </p:nvGrpSpPr>
        <p:grpSpPr>
          <a:xfrm rot="5400000">
            <a:off x="10217146" y="2107716"/>
            <a:ext cx="10287066" cy="6071634"/>
            <a:chOff x="0" y="-28575"/>
            <a:chExt cx="2709333" cy="1599103"/>
          </a:xfrm>
        </p:grpSpPr>
        <p:sp>
          <p:nvSpPr>
            <p:cNvPr id="26" name="Google Shape;26;p4"/>
            <p:cNvSpPr/>
            <p:nvPr/>
          </p:nvSpPr>
          <p:spPr>
            <a:xfrm>
              <a:off x="0" y="0"/>
              <a:ext cx="2709333" cy="1570528"/>
            </a:xfrm>
            <a:custGeom>
              <a:rect b="b" l="l" r="r" t="t"/>
              <a:pathLst>
                <a:path extrusionOk="0" h="1570528" w="2709333">
                  <a:moveTo>
                    <a:pt x="0" y="0"/>
                  </a:moveTo>
                  <a:lnTo>
                    <a:pt x="2709333" y="0"/>
                  </a:lnTo>
                  <a:lnTo>
                    <a:pt x="2709333" y="1570528"/>
                  </a:lnTo>
                  <a:lnTo>
                    <a:pt x="0" y="1570528"/>
                  </a:lnTo>
                  <a:close/>
                </a:path>
              </a:pathLst>
            </a:custGeom>
            <a:gradFill>
              <a:gsLst>
                <a:gs pos="0">
                  <a:srgbClr val="6AE870"/>
                </a:gs>
                <a:gs pos="100000">
                  <a:srgbClr val="000000"/>
                </a:gs>
              </a:gsLst>
              <a:lin ang="5400012" scaled="0"/>
            </a:gradFill>
            <a:ln>
              <a:noFill/>
            </a:ln>
          </p:spPr>
        </p:sp>
        <p:sp>
          <p:nvSpPr>
            <p:cNvPr id="27" name="Google Shape;27;p4"/>
            <p:cNvSpPr txBox="1"/>
            <p:nvPr/>
          </p:nvSpPr>
          <p:spPr>
            <a:xfrm>
              <a:off x="0" y="-28575"/>
              <a:ext cx="2709300" cy="1599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 name="Google Shape;28;p4"/>
          <p:cNvSpPr/>
          <p:nvPr/>
        </p:nvSpPr>
        <p:spPr>
          <a:xfrm>
            <a:off x="7565689" y="141999"/>
            <a:ext cx="3156622" cy="3215078"/>
          </a:xfrm>
          <a:custGeom>
            <a:rect b="b" l="l" r="r" t="t"/>
            <a:pathLst>
              <a:path extrusionOk="0" h="3215078" w="3156622">
                <a:moveTo>
                  <a:pt x="0" y="0"/>
                </a:moveTo>
                <a:lnTo>
                  <a:pt x="3156622" y="0"/>
                </a:lnTo>
                <a:lnTo>
                  <a:pt x="3156622" y="3215078"/>
                </a:lnTo>
                <a:lnTo>
                  <a:pt x="0" y="3215078"/>
                </a:lnTo>
                <a:lnTo>
                  <a:pt x="0" y="0"/>
                </a:lnTo>
                <a:close/>
              </a:path>
            </a:pathLst>
          </a:custGeom>
          <a:blipFill rotWithShape="1">
            <a:blip r:embed="rId2">
              <a:alphaModFix/>
            </a:blip>
            <a:stretch>
              <a:fillRect b="0" l="0" r="0" t="0"/>
            </a:stretch>
          </a:blipFill>
          <a:ln>
            <a:noFill/>
          </a:ln>
        </p:spPr>
      </p:sp>
      <p:sp>
        <p:nvSpPr>
          <p:cNvPr id="29" name="Google Shape;29;p4"/>
          <p:cNvSpPr/>
          <p:nvPr/>
        </p:nvSpPr>
        <p:spPr>
          <a:xfrm>
            <a:off x="8101256" y="945590"/>
            <a:ext cx="8714962" cy="8714962"/>
          </a:xfrm>
          <a:custGeom>
            <a:rect b="b" l="l" r="r" t="t"/>
            <a:pathLst>
              <a:path extrusionOk="0" h="8714962" w="8714962">
                <a:moveTo>
                  <a:pt x="0" y="0"/>
                </a:moveTo>
                <a:lnTo>
                  <a:pt x="8714963" y="0"/>
                </a:lnTo>
                <a:lnTo>
                  <a:pt x="8714963" y="8714962"/>
                </a:lnTo>
                <a:lnTo>
                  <a:pt x="0" y="8714962"/>
                </a:lnTo>
                <a:lnTo>
                  <a:pt x="0" y="0"/>
                </a:lnTo>
                <a:close/>
              </a:path>
            </a:pathLst>
          </a:custGeom>
          <a:blipFill rotWithShape="1">
            <a:blip r:embed="rId3">
              <a:alphaModFix amt="33000"/>
            </a:blip>
            <a:stretch>
              <a:fillRect b="0" l="0" r="0" t="0"/>
            </a:stretch>
          </a:blipFill>
          <a:ln>
            <a:noFill/>
          </a:ln>
        </p:spPr>
      </p:sp>
      <p:sp>
        <p:nvSpPr>
          <p:cNvPr id="30" name="Google Shape;30;p4"/>
          <p:cNvSpPr/>
          <p:nvPr>
            <p:ph idx="2" type="pic"/>
          </p:nvPr>
        </p:nvSpPr>
        <p:spPr>
          <a:xfrm>
            <a:off x="9144000" y="1772050"/>
            <a:ext cx="6978000" cy="6742800"/>
          </a:xfrm>
          <a:prstGeom prst="rect">
            <a:avLst/>
          </a:prstGeom>
          <a:noFill/>
          <a:ln>
            <a:noFill/>
          </a:ln>
        </p:spPr>
      </p:sp>
      <p:sp>
        <p:nvSpPr>
          <p:cNvPr id="31" name="Google Shape;31;p4"/>
          <p:cNvSpPr txBox="1"/>
          <p:nvPr/>
        </p:nvSpPr>
        <p:spPr>
          <a:xfrm>
            <a:off x="1497457" y="2879402"/>
            <a:ext cx="629400" cy="60573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1</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2</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3</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4</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5</a:t>
            </a:r>
            <a:endParaRPr b="1"/>
          </a:p>
        </p:txBody>
      </p:sp>
      <p:sp>
        <p:nvSpPr>
          <p:cNvPr id="32" name="Google Shape;32;p4"/>
          <p:cNvSpPr txBox="1"/>
          <p:nvPr>
            <p:ph idx="1" type="subTitle"/>
          </p:nvPr>
        </p:nvSpPr>
        <p:spPr>
          <a:xfrm>
            <a:off x="2319125" y="2891488"/>
            <a:ext cx="6433200" cy="538500"/>
          </a:xfrm>
          <a:prstGeom prst="rect">
            <a:avLst/>
          </a:prstGeom>
        </p:spPr>
        <p:txBody>
          <a:bodyPr anchorCtr="0" anchor="t" bIns="45700" lIns="91425" spcFirstLastPara="1" rIns="91425" wrap="square" tIns="45700">
            <a:noAutofit/>
          </a:bodyPr>
          <a:lstStyle>
            <a:lvl1pPr lvl="0">
              <a:spcBef>
                <a:spcPts val="640"/>
              </a:spcBef>
              <a:spcAft>
                <a:spcPts val="0"/>
              </a:spcAft>
              <a:buSzPts val="4750"/>
              <a:buNone/>
              <a:defRPr sz="4750"/>
            </a:lvl1pPr>
            <a:lvl2pPr lvl="1">
              <a:spcBef>
                <a:spcPts val="640"/>
              </a:spcBef>
              <a:spcAft>
                <a:spcPts val="0"/>
              </a:spcAft>
              <a:buSzPts val="2150"/>
              <a:buNone/>
              <a:defRPr/>
            </a:lvl2pPr>
            <a:lvl3pPr lvl="2">
              <a:spcBef>
                <a:spcPts val="640"/>
              </a:spcBef>
              <a:spcAft>
                <a:spcPts val="0"/>
              </a:spcAft>
              <a:buSzPts val="2150"/>
              <a:buNone/>
              <a:defRPr/>
            </a:lvl3pPr>
            <a:lvl4pPr lvl="3">
              <a:spcBef>
                <a:spcPts val="640"/>
              </a:spcBef>
              <a:spcAft>
                <a:spcPts val="0"/>
              </a:spcAft>
              <a:buSzPts val="2150"/>
              <a:buNone/>
              <a:defRPr/>
            </a:lvl4pPr>
            <a:lvl5pPr lvl="4">
              <a:spcBef>
                <a:spcPts val="640"/>
              </a:spcBef>
              <a:spcAft>
                <a:spcPts val="0"/>
              </a:spcAft>
              <a:buSzPts val="2150"/>
              <a:buNone/>
              <a:defRPr/>
            </a:lvl5pPr>
            <a:lvl6pPr lvl="5">
              <a:spcBef>
                <a:spcPts val="640"/>
              </a:spcBef>
              <a:spcAft>
                <a:spcPts val="0"/>
              </a:spcAft>
              <a:buSzPts val="2150"/>
              <a:buNone/>
              <a:defRPr/>
            </a:lvl6pPr>
            <a:lvl7pPr lvl="6">
              <a:spcBef>
                <a:spcPts val="640"/>
              </a:spcBef>
              <a:spcAft>
                <a:spcPts val="0"/>
              </a:spcAft>
              <a:buSzPts val="2150"/>
              <a:buNone/>
              <a:defRPr/>
            </a:lvl7pPr>
            <a:lvl8pPr lvl="7">
              <a:spcBef>
                <a:spcPts val="640"/>
              </a:spcBef>
              <a:spcAft>
                <a:spcPts val="0"/>
              </a:spcAft>
              <a:buSzPts val="2150"/>
              <a:buNone/>
              <a:defRPr/>
            </a:lvl8pPr>
            <a:lvl9pPr lvl="8">
              <a:spcBef>
                <a:spcPts val="640"/>
              </a:spcBef>
              <a:spcAft>
                <a:spcPts val="0"/>
              </a:spcAft>
              <a:buSzPts val="2150"/>
              <a:buNone/>
              <a:defRPr/>
            </a:lvl9pPr>
          </a:lstStyle>
          <a:p/>
        </p:txBody>
      </p:sp>
      <p:sp>
        <p:nvSpPr>
          <p:cNvPr id="33" name="Google Shape;33;p4"/>
          <p:cNvSpPr txBox="1"/>
          <p:nvPr>
            <p:ph idx="3" type="subTitle"/>
          </p:nvPr>
        </p:nvSpPr>
        <p:spPr>
          <a:xfrm>
            <a:off x="2319125" y="4167837"/>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4" name="Google Shape;34;p4"/>
          <p:cNvSpPr txBox="1"/>
          <p:nvPr>
            <p:ph idx="4" type="subTitle"/>
          </p:nvPr>
        </p:nvSpPr>
        <p:spPr>
          <a:xfrm>
            <a:off x="2319125" y="5492230"/>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5" name="Google Shape;35;p4"/>
          <p:cNvSpPr txBox="1"/>
          <p:nvPr>
            <p:ph idx="5" type="subTitle"/>
          </p:nvPr>
        </p:nvSpPr>
        <p:spPr>
          <a:xfrm>
            <a:off x="2319125" y="6831513"/>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6" name="Google Shape;36;p4"/>
          <p:cNvSpPr txBox="1"/>
          <p:nvPr>
            <p:ph idx="6" type="subTitle"/>
          </p:nvPr>
        </p:nvSpPr>
        <p:spPr>
          <a:xfrm>
            <a:off x="2319125" y="8108693"/>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37" name="Shape 37"/>
        <p:cNvGrpSpPr/>
        <p:nvPr/>
      </p:nvGrpSpPr>
      <p:grpSpPr>
        <a:xfrm>
          <a:off x="0" y="0"/>
          <a:ext cx="0" cy="0"/>
          <a:chOff x="0" y="0"/>
          <a:chExt cx="0" cy="0"/>
        </a:xfrm>
      </p:grpSpPr>
      <p:grpSp>
        <p:nvGrpSpPr>
          <p:cNvPr id="38" name="Google Shape;38;p5"/>
          <p:cNvGrpSpPr/>
          <p:nvPr/>
        </p:nvGrpSpPr>
        <p:grpSpPr>
          <a:xfrm rot="10800000">
            <a:off x="-118" y="5827157"/>
            <a:ext cx="18288118" cy="4657699"/>
            <a:chOff x="0" y="-28575"/>
            <a:chExt cx="4816592" cy="1226711"/>
          </a:xfrm>
        </p:grpSpPr>
        <p:sp>
          <p:nvSpPr>
            <p:cNvPr id="39" name="Google Shape;39;p5"/>
            <p:cNvSpPr/>
            <p:nvPr/>
          </p:nvSpPr>
          <p:spPr>
            <a:xfrm>
              <a:off x="0" y="0"/>
              <a:ext cx="4816592" cy="1198136"/>
            </a:xfrm>
            <a:custGeom>
              <a:rect b="b" l="l" r="r" t="t"/>
              <a:pathLst>
                <a:path extrusionOk="0" h="1198136" w="4816592">
                  <a:moveTo>
                    <a:pt x="0" y="0"/>
                  </a:moveTo>
                  <a:lnTo>
                    <a:pt x="4816592" y="0"/>
                  </a:lnTo>
                  <a:lnTo>
                    <a:pt x="4816592" y="1198136"/>
                  </a:lnTo>
                  <a:lnTo>
                    <a:pt x="0" y="1198136"/>
                  </a:lnTo>
                  <a:close/>
                </a:path>
              </a:pathLst>
            </a:custGeom>
            <a:gradFill>
              <a:gsLst>
                <a:gs pos="0">
                  <a:srgbClr val="6AE870"/>
                </a:gs>
                <a:gs pos="100000">
                  <a:srgbClr val="000000"/>
                </a:gs>
              </a:gsLst>
              <a:lin ang="5400012" scaled="0"/>
            </a:gradFill>
            <a:ln>
              <a:noFill/>
            </a:ln>
          </p:spPr>
        </p:sp>
        <p:sp>
          <p:nvSpPr>
            <p:cNvPr id="40" name="Google Shape;40;p5"/>
            <p:cNvSpPr txBox="1"/>
            <p:nvPr/>
          </p:nvSpPr>
          <p:spPr>
            <a:xfrm>
              <a:off x="0" y="-28575"/>
              <a:ext cx="4816500" cy="12267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 name="Google Shape;41;p5"/>
          <p:cNvSpPr/>
          <p:nvPr/>
        </p:nvSpPr>
        <p:spPr>
          <a:xfrm>
            <a:off x="553794" y="528211"/>
            <a:ext cx="4122011" cy="3972120"/>
          </a:xfrm>
          <a:custGeom>
            <a:rect b="b" l="l" r="r" t="t"/>
            <a:pathLst>
              <a:path extrusionOk="0" h="3972120" w="4122011">
                <a:moveTo>
                  <a:pt x="0" y="0"/>
                </a:moveTo>
                <a:lnTo>
                  <a:pt x="4122011" y="0"/>
                </a:lnTo>
                <a:lnTo>
                  <a:pt x="4122011" y="3972120"/>
                </a:lnTo>
                <a:lnTo>
                  <a:pt x="0" y="3972120"/>
                </a:lnTo>
                <a:lnTo>
                  <a:pt x="0" y="0"/>
                </a:lnTo>
                <a:close/>
              </a:path>
            </a:pathLst>
          </a:custGeom>
          <a:blipFill rotWithShape="1">
            <a:blip r:embed="rId2">
              <a:alphaModFix/>
            </a:blip>
            <a:stretch>
              <a:fillRect b="0" l="0" r="0" t="0"/>
            </a:stretch>
          </a:blipFill>
          <a:ln>
            <a:noFill/>
          </a:ln>
        </p:spPr>
      </p:sp>
      <p:grpSp>
        <p:nvGrpSpPr>
          <p:cNvPr id="42" name="Google Shape;42;p5"/>
          <p:cNvGrpSpPr/>
          <p:nvPr/>
        </p:nvGrpSpPr>
        <p:grpSpPr>
          <a:xfrm>
            <a:off x="13046639" y="7179026"/>
            <a:ext cx="4594189" cy="4351950"/>
            <a:chOff x="0" y="0"/>
            <a:chExt cx="6125585" cy="5802600"/>
          </a:xfrm>
        </p:grpSpPr>
        <p:sp>
          <p:nvSpPr>
            <p:cNvPr id="43" name="Google Shape;43;p5"/>
            <p:cNvSpPr/>
            <p:nvPr/>
          </p:nvSpPr>
          <p:spPr>
            <a:xfrm>
              <a:off x="0" y="0"/>
              <a:ext cx="6125585" cy="5802600"/>
            </a:xfrm>
            <a:custGeom>
              <a:rect b="b" l="l" r="r" t="t"/>
              <a:pathLst>
                <a:path extrusionOk="0" h="5802600" w="6125585">
                  <a:moveTo>
                    <a:pt x="0" y="0"/>
                  </a:moveTo>
                  <a:lnTo>
                    <a:pt x="6125585" y="0"/>
                  </a:lnTo>
                  <a:lnTo>
                    <a:pt x="6125585" y="5802600"/>
                  </a:lnTo>
                  <a:lnTo>
                    <a:pt x="0" y="5802600"/>
                  </a:lnTo>
                  <a:lnTo>
                    <a:pt x="0" y="0"/>
                  </a:lnTo>
                  <a:close/>
                </a:path>
              </a:pathLst>
            </a:custGeom>
            <a:blipFill rotWithShape="1">
              <a:blip r:embed="rId3">
                <a:alphaModFix/>
              </a:blip>
              <a:stretch>
                <a:fillRect b="0" l="0" r="0" t="0"/>
              </a:stretch>
            </a:blipFill>
            <a:ln>
              <a:noFill/>
            </a:ln>
          </p:spPr>
        </p:sp>
        <p:sp>
          <p:nvSpPr>
            <p:cNvPr id="44" name="Google Shape;44;p5"/>
            <p:cNvSpPr/>
            <p:nvPr/>
          </p:nvSpPr>
          <p:spPr>
            <a:xfrm>
              <a:off x="2699530" y="2538037"/>
              <a:ext cx="726526" cy="726526"/>
            </a:xfrm>
            <a:custGeom>
              <a:rect b="b" l="l" r="r" t="t"/>
              <a:pathLst>
                <a:path extrusionOk="0" h="726526" w="726526">
                  <a:moveTo>
                    <a:pt x="0" y="0"/>
                  </a:moveTo>
                  <a:lnTo>
                    <a:pt x="726526" y="0"/>
                  </a:lnTo>
                  <a:lnTo>
                    <a:pt x="726526" y="726526"/>
                  </a:lnTo>
                  <a:lnTo>
                    <a:pt x="0" y="726526"/>
                  </a:lnTo>
                  <a:lnTo>
                    <a:pt x="0" y="0"/>
                  </a:lnTo>
                  <a:close/>
                </a:path>
              </a:pathLst>
            </a:custGeom>
            <a:blipFill rotWithShape="1">
              <a:blip r:embed="rId4">
                <a:alphaModFix/>
              </a:blip>
              <a:stretch>
                <a:fillRect b="0" l="0" r="0" t="0"/>
              </a:stretch>
            </a:blipFill>
            <a:ln>
              <a:noFill/>
            </a:ln>
          </p:spPr>
        </p:sp>
      </p:grpSp>
      <p:sp>
        <p:nvSpPr>
          <p:cNvPr id="45" name="Google Shape;45;p5"/>
          <p:cNvSpPr txBox="1"/>
          <p:nvPr>
            <p:ph type="title"/>
          </p:nvPr>
        </p:nvSpPr>
        <p:spPr>
          <a:xfrm>
            <a:off x="1701975" y="2652575"/>
            <a:ext cx="14883900" cy="37458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lvl="0" algn="ctr">
              <a:spcBef>
                <a:spcPts val="0"/>
              </a:spcBef>
              <a:spcAft>
                <a:spcPts val="0"/>
              </a:spcAft>
              <a:buClr>
                <a:schemeClr val="lt1"/>
              </a:buClr>
              <a:buSzPts val="14000"/>
              <a:buNone/>
              <a:defRPr sz="140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5"/>
          <p:cNvSpPr txBox="1"/>
          <p:nvPr>
            <p:ph idx="1" type="body"/>
          </p:nvPr>
        </p:nvSpPr>
        <p:spPr>
          <a:xfrm>
            <a:off x="3988050" y="7371525"/>
            <a:ext cx="10311900" cy="1263000"/>
          </a:xfrm>
          <a:prstGeom prst="rect">
            <a:avLst/>
          </a:prstGeom>
        </p:spPr>
        <p:txBody>
          <a:bodyPr anchorCtr="0" anchor="t" bIns="45700" lIns="91425" spcFirstLastPara="1" rIns="91425" wrap="square" tIns="45700">
            <a:noAutofit/>
          </a:bodyPr>
          <a:lstStyle>
            <a:lvl1pPr indent="-365125" lvl="0" marL="457200" algn="ctr">
              <a:spcBef>
                <a:spcPts val="640"/>
              </a:spcBef>
              <a:spcAft>
                <a:spcPts val="0"/>
              </a:spcAft>
              <a:buSzPts val="2150"/>
              <a:buChar char="•"/>
              <a:defRPr/>
            </a:lvl1pPr>
            <a:lvl2pPr indent="-365125" lvl="1" marL="914400" algn="ctr">
              <a:spcBef>
                <a:spcPts val="640"/>
              </a:spcBef>
              <a:spcAft>
                <a:spcPts val="0"/>
              </a:spcAft>
              <a:buSzPts val="2150"/>
              <a:buChar char="–"/>
              <a:defRPr/>
            </a:lvl2pPr>
            <a:lvl3pPr indent="-365125" lvl="2" marL="1371600" algn="ctr">
              <a:spcBef>
                <a:spcPts val="640"/>
              </a:spcBef>
              <a:spcAft>
                <a:spcPts val="0"/>
              </a:spcAft>
              <a:buSzPts val="2150"/>
              <a:buChar char="•"/>
              <a:defRPr/>
            </a:lvl3pPr>
            <a:lvl4pPr indent="-365125" lvl="3" marL="1828800" algn="ctr">
              <a:spcBef>
                <a:spcPts val="640"/>
              </a:spcBef>
              <a:spcAft>
                <a:spcPts val="0"/>
              </a:spcAft>
              <a:buSzPts val="2150"/>
              <a:buChar char="–"/>
              <a:defRPr/>
            </a:lvl4pPr>
            <a:lvl5pPr indent="-365125" lvl="4" marL="2286000" algn="ctr">
              <a:spcBef>
                <a:spcPts val="640"/>
              </a:spcBef>
              <a:spcAft>
                <a:spcPts val="0"/>
              </a:spcAft>
              <a:buSzPts val="2150"/>
              <a:buChar char="»"/>
              <a:defRPr/>
            </a:lvl5pPr>
            <a:lvl6pPr indent="-365125" lvl="5" marL="2743200" algn="ctr">
              <a:spcBef>
                <a:spcPts val="640"/>
              </a:spcBef>
              <a:spcAft>
                <a:spcPts val="0"/>
              </a:spcAft>
              <a:buSzPts val="2150"/>
              <a:buChar char="•"/>
              <a:defRPr/>
            </a:lvl6pPr>
            <a:lvl7pPr indent="-365125" lvl="6" marL="3200400" algn="ctr">
              <a:spcBef>
                <a:spcPts val="640"/>
              </a:spcBef>
              <a:spcAft>
                <a:spcPts val="0"/>
              </a:spcAft>
              <a:buSzPts val="2150"/>
              <a:buChar char="•"/>
              <a:defRPr/>
            </a:lvl7pPr>
            <a:lvl8pPr indent="-365125" lvl="7" marL="3657600" algn="ctr">
              <a:spcBef>
                <a:spcPts val="640"/>
              </a:spcBef>
              <a:spcAft>
                <a:spcPts val="0"/>
              </a:spcAft>
              <a:buSzPts val="2150"/>
              <a:buChar char="•"/>
              <a:defRPr/>
            </a:lvl8pPr>
            <a:lvl9pPr indent="-365125" lvl="8" marL="4114800" algn="ctr">
              <a:spcBef>
                <a:spcPts val="640"/>
              </a:spcBef>
              <a:spcAft>
                <a:spcPts val="0"/>
              </a:spcAft>
              <a:buSzPts val="21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rgbClr val="23DC6D"/>
        </a:solidFill>
      </p:bgPr>
    </p:bg>
    <p:spTree>
      <p:nvGrpSpPr>
        <p:cNvPr id="47" name="Shape 47"/>
        <p:cNvGrpSpPr/>
        <p:nvPr/>
      </p:nvGrpSpPr>
      <p:grpSpPr>
        <a:xfrm>
          <a:off x="0" y="0"/>
          <a:ext cx="0" cy="0"/>
          <a:chOff x="0" y="0"/>
          <a:chExt cx="0" cy="0"/>
        </a:xfrm>
      </p:grpSpPr>
      <p:sp>
        <p:nvSpPr>
          <p:cNvPr id="48" name="Google Shape;48;p6"/>
          <p:cNvSpPr/>
          <p:nvPr/>
        </p:nvSpPr>
        <p:spPr>
          <a:xfrm>
            <a:off x="14538907" y="-1026374"/>
            <a:ext cx="4149852" cy="4226702"/>
          </a:xfrm>
          <a:custGeom>
            <a:rect b="b" l="l" r="r" t="t"/>
            <a:pathLst>
              <a:path extrusionOk="0" h="4226702" w="4149852">
                <a:moveTo>
                  <a:pt x="0" y="0"/>
                </a:moveTo>
                <a:lnTo>
                  <a:pt x="4149853" y="0"/>
                </a:lnTo>
                <a:lnTo>
                  <a:pt x="4149853" y="4226702"/>
                </a:lnTo>
                <a:lnTo>
                  <a:pt x="0" y="4226702"/>
                </a:lnTo>
                <a:lnTo>
                  <a:pt x="0" y="0"/>
                </a:lnTo>
                <a:close/>
              </a:path>
            </a:pathLst>
          </a:custGeom>
          <a:blipFill rotWithShape="1">
            <a:blip r:embed="rId2">
              <a:alphaModFix/>
            </a:blip>
            <a:stretch>
              <a:fillRect b="0" l="0" r="0" t="0"/>
            </a:stretch>
          </a:blipFill>
          <a:ln>
            <a:noFill/>
          </a:ln>
        </p:spPr>
      </p:sp>
      <p:sp>
        <p:nvSpPr>
          <p:cNvPr id="49" name="Google Shape;49;p6"/>
          <p:cNvSpPr/>
          <p:nvPr/>
        </p:nvSpPr>
        <p:spPr>
          <a:xfrm rot="-5400000">
            <a:off x="859256" y="8384552"/>
            <a:ext cx="3625028" cy="3804896"/>
          </a:xfrm>
          <a:custGeom>
            <a:rect b="b" l="l" r="r" t="t"/>
            <a:pathLst>
              <a:path extrusionOk="0" h="3804896" w="3625028">
                <a:moveTo>
                  <a:pt x="0" y="0"/>
                </a:moveTo>
                <a:lnTo>
                  <a:pt x="3625029" y="0"/>
                </a:lnTo>
                <a:lnTo>
                  <a:pt x="3625029" y="3804896"/>
                </a:lnTo>
                <a:lnTo>
                  <a:pt x="0" y="3804896"/>
                </a:lnTo>
                <a:lnTo>
                  <a:pt x="0" y="0"/>
                </a:lnTo>
                <a:close/>
              </a:path>
            </a:pathLst>
          </a:custGeom>
          <a:blipFill rotWithShape="1">
            <a:blip r:embed="rId3">
              <a:alphaModFix/>
            </a:blip>
            <a:stretch>
              <a:fillRect b="0" l="0" r="0" t="0"/>
            </a:stretch>
          </a:blipFill>
          <a:ln>
            <a:noFill/>
          </a:ln>
        </p:spPr>
      </p:sp>
      <p:sp>
        <p:nvSpPr>
          <p:cNvPr id="50" name="Google Shape;50;p6"/>
          <p:cNvSpPr/>
          <p:nvPr/>
        </p:nvSpPr>
        <p:spPr>
          <a:xfrm>
            <a:off x="771232" y="1086977"/>
            <a:ext cx="19089519" cy="8113046"/>
          </a:xfrm>
          <a:custGeom>
            <a:rect b="b" l="l" r="r" t="t"/>
            <a:pathLst>
              <a:path extrusionOk="0" h="8113046" w="19089519">
                <a:moveTo>
                  <a:pt x="0" y="0"/>
                </a:moveTo>
                <a:lnTo>
                  <a:pt x="19089520" y="0"/>
                </a:lnTo>
                <a:lnTo>
                  <a:pt x="19089520" y="8113046"/>
                </a:lnTo>
                <a:lnTo>
                  <a:pt x="0" y="8113046"/>
                </a:lnTo>
                <a:lnTo>
                  <a:pt x="0" y="0"/>
                </a:lnTo>
                <a:close/>
              </a:path>
            </a:pathLst>
          </a:custGeom>
          <a:blipFill rotWithShape="1">
            <a:blip r:embed="rId4">
              <a:alphaModFix/>
            </a:blip>
            <a:stretch>
              <a:fillRect b="0" l="0" r="0" t="0"/>
            </a:stretch>
          </a:blipFill>
          <a:ln>
            <a:noFill/>
          </a:ln>
        </p:spPr>
      </p:sp>
      <p:sp>
        <p:nvSpPr>
          <p:cNvPr id="51" name="Google Shape;51;p6"/>
          <p:cNvSpPr txBox="1"/>
          <p:nvPr>
            <p:ph idx="1" type="body"/>
          </p:nvPr>
        </p:nvSpPr>
        <p:spPr>
          <a:xfrm>
            <a:off x="1780775" y="3103950"/>
            <a:ext cx="14639400" cy="4079100"/>
          </a:xfrm>
          <a:prstGeom prst="rect">
            <a:avLst/>
          </a:prstGeom>
        </p:spPr>
        <p:txBody>
          <a:bodyPr anchorCtr="0" anchor="ctr" bIns="45700" lIns="91425" spcFirstLastPara="1" rIns="91425" wrap="square" tIns="45700">
            <a:noAutofit/>
          </a:bodyPr>
          <a:lstStyle>
            <a:lvl1pPr indent="-654050" lvl="0" marL="457200" algn="ctr">
              <a:spcBef>
                <a:spcPts val="640"/>
              </a:spcBef>
              <a:spcAft>
                <a:spcPts val="0"/>
              </a:spcAft>
              <a:buSzPts val="6700"/>
              <a:buFont typeface="League Spartan"/>
              <a:buChar char="•"/>
              <a:defRPr b="1" sz="6700">
                <a:latin typeface="League Spartan"/>
                <a:ea typeface="League Spartan"/>
                <a:cs typeface="League Spartan"/>
                <a:sym typeface="League Spartan"/>
              </a:defRPr>
            </a:lvl1pPr>
            <a:lvl2pPr indent="-654050" lvl="1" marL="914400" algn="ctr">
              <a:spcBef>
                <a:spcPts val="640"/>
              </a:spcBef>
              <a:spcAft>
                <a:spcPts val="0"/>
              </a:spcAft>
              <a:buSzPts val="6700"/>
              <a:buFont typeface="League Spartan"/>
              <a:buChar char="–"/>
              <a:defRPr b="1" sz="6700">
                <a:latin typeface="League Spartan"/>
                <a:ea typeface="League Spartan"/>
                <a:cs typeface="League Spartan"/>
                <a:sym typeface="League Spartan"/>
              </a:defRPr>
            </a:lvl2pPr>
            <a:lvl3pPr indent="-654050" lvl="2" marL="1371600" algn="ctr">
              <a:spcBef>
                <a:spcPts val="640"/>
              </a:spcBef>
              <a:spcAft>
                <a:spcPts val="0"/>
              </a:spcAft>
              <a:buSzPts val="6700"/>
              <a:buFont typeface="League Spartan"/>
              <a:buChar char="•"/>
              <a:defRPr b="1" sz="6700">
                <a:latin typeface="League Spartan"/>
                <a:ea typeface="League Spartan"/>
                <a:cs typeface="League Spartan"/>
                <a:sym typeface="League Spartan"/>
              </a:defRPr>
            </a:lvl3pPr>
            <a:lvl4pPr indent="-654050" lvl="3" marL="1828800" algn="ctr">
              <a:spcBef>
                <a:spcPts val="640"/>
              </a:spcBef>
              <a:spcAft>
                <a:spcPts val="0"/>
              </a:spcAft>
              <a:buSzPts val="6700"/>
              <a:buFont typeface="League Spartan"/>
              <a:buChar char="–"/>
              <a:defRPr b="1" sz="6700">
                <a:latin typeface="League Spartan"/>
                <a:ea typeface="League Spartan"/>
                <a:cs typeface="League Spartan"/>
                <a:sym typeface="League Spartan"/>
              </a:defRPr>
            </a:lvl4pPr>
            <a:lvl5pPr indent="-654050" lvl="4" marL="2286000" algn="ctr">
              <a:spcBef>
                <a:spcPts val="640"/>
              </a:spcBef>
              <a:spcAft>
                <a:spcPts val="0"/>
              </a:spcAft>
              <a:buSzPts val="6700"/>
              <a:buFont typeface="League Spartan"/>
              <a:buChar char="»"/>
              <a:defRPr b="1" sz="6700">
                <a:latin typeface="League Spartan"/>
                <a:ea typeface="League Spartan"/>
                <a:cs typeface="League Spartan"/>
                <a:sym typeface="League Spartan"/>
              </a:defRPr>
            </a:lvl5pPr>
            <a:lvl6pPr indent="-654050" lvl="5" marL="2743200" algn="ctr">
              <a:spcBef>
                <a:spcPts val="640"/>
              </a:spcBef>
              <a:spcAft>
                <a:spcPts val="0"/>
              </a:spcAft>
              <a:buSzPts val="6700"/>
              <a:buFont typeface="League Spartan"/>
              <a:buChar char="•"/>
              <a:defRPr b="1" sz="6700">
                <a:latin typeface="League Spartan"/>
                <a:ea typeface="League Spartan"/>
                <a:cs typeface="League Spartan"/>
                <a:sym typeface="League Spartan"/>
              </a:defRPr>
            </a:lvl6pPr>
            <a:lvl7pPr indent="-654050" lvl="6" marL="3200400" algn="ctr">
              <a:spcBef>
                <a:spcPts val="640"/>
              </a:spcBef>
              <a:spcAft>
                <a:spcPts val="0"/>
              </a:spcAft>
              <a:buSzPts val="6700"/>
              <a:buFont typeface="League Spartan"/>
              <a:buChar char="•"/>
              <a:defRPr b="1" sz="6700">
                <a:latin typeface="League Spartan"/>
                <a:ea typeface="League Spartan"/>
                <a:cs typeface="League Spartan"/>
                <a:sym typeface="League Spartan"/>
              </a:defRPr>
            </a:lvl7pPr>
            <a:lvl8pPr indent="-654050" lvl="7" marL="3657600" algn="ctr">
              <a:spcBef>
                <a:spcPts val="640"/>
              </a:spcBef>
              <a:spcAft>
                <a:spcPts val="0"/>
              </a:spcAft>
              <a:buSzPts val="6700"/>
              <a:buFont typeface="League Spartan"/>
              <a:buChar char="•"/>
              <a:defRPr b="1" sz="6700">
                <a:latin typeface="League Spartan"/>
                <a:ea typeface="League Spartan"/>
                <a:cs typeface="League Spartan"/>
                <a:sym typeface="League Spartan"/>
              </a:defRPr>
            </a:lvl8pPr>
            <a:lvl9pPr indent="-654050" lvl="8" marL="4114800" algn="ctr">
              <a:spcBef>
                <a:spcPts val="640"/>
              </a:spcBef>
              <a:spcAft>
                <a:spcPts val="0"/>
              </a:spcAft>
              <a:buSzPts val="6700"/>
              <a:buFont typeface="League Spartan"/>
              <a:buChar char="•"/>
              <a:defRPr b="1" sz="6700">
                <a:latin typeface="League Spartan"/>
                <a:ea typeface="League Spartan"/>
                <a:cs typeface="League Spartan"/>
                <a:sym typeface="League Sparta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52" name="Shape 52"/>
        <p:cNvGrpSpPr/>
        <p:nvPr/>
      </p:nvGrpSpPr>
      <p:grpSpPr>
        <a:xfrm>
          <a:off x="0" y="0"/>
          <a:ext cx="0" cy="0"/>
          <a:chOff x="0" y="0"/>
          <a:chExt cx="0" cy="0"/>
        </a:xfrm>
      </p:grpSpPr>
      <p:sp>
        <p:nvSpPr>
          <p:cNvPr id="53" name="Google Shape;53;p7"/>
          <p:cNvSpPr txBox="1"/>
          <p:nvPr>
            <p:ph type="title"/>
          </p:nvPr>
        </p:nvSpPr>
        <p:spPr>
          <a:xfrm>
            <a:off x="1028700" y="1881850"/>
            <a:ext cx="7502400" cy="3141900"/>
          </a:xfrm>
          <a:prstGeom prst="rect">
            <a:avLst/>
          </a:prstGeom>
        </p:spPr>
        <p:txBody>
          <a:bodyPr anchorCtr="0" anchor="t" bIns="45700" lIns="91425" spcFirstLastPara="1" rIns="91425" wrap="square" tIns="4570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4" name="Google Shape;54;p7"/>
          <p:cNvGrpSpPr/>
          <p:nvPr/>
        </p:nvGrpSpPr>
        <p:grpSpPr>
          <a:xfrm>
            <a:off x="13144500" y="920204"/>
            <a:ext cx="4114826" cy="4223672"/>
            <a:chOff x="0" y="-28575"/>
            <a:chExt cx="1083733" cy="1112400"/>
          </a:xfrm>
        </p:grpSpPr>
        <p:sp>
          <p:nvSpPr>
            <p:cNvPr id="55" name="Google Shape;55;p7"/>
            <p:cNvSpPr/>
            <p:nvPr/>
          </p:nvSpPr>
          <p:spPr>
            <a:xfrm>
              <a:off x="0" y="0"/>
              <a:ext cx="1083733" cy="1083733"/>
            </a:xfrm>
            <a:custGeom>
              <a:rect b="b" l="l" r="r" t="t"/>
              <a:pathLst>
                <a:path extrusionOk="0" h="1083733" w="1083733">
                  <a:moveTo>
                    <a:pt x="0" y="0"/>
                  </a:moveTo>
                  <a:lnTo>
                    <a:pt x="1083733" y="0"/>
                  </a:lnTo>
                  <a:lnTo>
                    <a:pt x="1083733" y="1083733"/>
                  </a:lnTo>
                  <a:lnTo>
                    <a:pt x="0" y="1083733"/>
                  </a:lnTo>
                  <a:close/>
                </a:path>
              </a:pathLst>
            </a:custGeom>
            <a:solidFill>
              <a:srgbClr val="000000"/>
            </a:solidFill>
            <a:ln>
              <a:noFill/>
            </a:ln>
          </p:spPr>
        </p:sp>
        <p:sp>
          <p:nvSpPr>
            <p:cNvPr id="56" name="Google Shape;56;p7"/>
            <p:cNvSpPr txBox="1"/>
            <p:nvPr/>
          </p:nvSpPr>
          <p:spPr>
            <a:xfrm>
              <a:off x="0" y="-28575"/>
              <a:ext cx="1083600" cy="11124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 name="Google Shape;57;p7"/>
          <p:cNvGrpSpPr/>
          <p:nvPr/>
        </p:nvGrpSpPr>
        <p:grpSpPr>
          <a:xfrm>
            <a:off x="9029700" y="5035004"/>
            <a:ext cx="4114826" cy="4223672"/>
            <a:chOff x="0" y="-28575"/>
            <a:chExt cx="1083733" cy="1112400"/>
          </a:xfrm>
        </p:grpSpPr>
        <p:sp>
          <p:nvSpPr>
            <p:cNvPr id="58" name="Google Shape;58;p7"/>
            <p:cNvSpPr/>
            <p:nvPr/>
          </p:nvSpPr>
          <p:spPr>
            <a:xfrm>
              <a:off x="0" y="0"/>
              <a:ext cx="1083733" cy="1083733"/>
            </a:xfrm>
            <a:custGeom>
              <a:rect b="b" l="l" r="r" t="t"/>
              <a:pathLst>
                <a:path extrusionOk="0" h="1083733" w="1083733">
                  <a:moveTo>
                    <a:pt x="0" y="0"/>
                  </a:moveTo>
                  <a:lnTo>
                    <a:pt x="1083733" y="0"/>
                  </a:lnTo>
                  <a:lnTo>
                    <a:pt x="1083733" y="1083733"/>
                  </a:lnTo>
                  <a:lnTo>
                    <a:pt x="0" y="1083733"/>
                  </a:lnTo>
                  <a:close/>
                </a:path>
              </a:pathLst>
            </a:custGeom>
            <a:solidFill>
              <a:srgbClr val="000000"/>
            </a:solidFill>
            <a:ln>
              <a:noFill/>
            </a:ln>
          </p:spPr>
        </p:sp>
        <p:sp>
          <p:nvSpPr>
            <p:cNvPr id="59" name="Google Shape;59;p7"/>
            <p:cNvSpPr txBox="1"/>
            <p:nvPr/>
          </p:nvSpPr>
          <p:spPr>
            <a:xfrm>
              <a:off x="0" y="-28575"/>
              <a:ext cx="1083600" cy="11124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 name="Google Shape;60;p7"/>
          <p:cNvSpPr/>
          <p:nvPr/>
        </p:nvSpPr>
        <p:spPr>
          <a:xfrm>
            <a:off x="9029700" y="10287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2">
              <a:alphaModFix/>
            </a:blip>
            <a:stretch>
              <a:fillRect b="0" l="0" r="0" t="0"/>
            </a:stretch>
          </a:blipFill>
          <a:ln>
            <a:noFill/>
          </a:ln>
        </p:spPr>
      </p:sp>
      <p:sp>
        <p:nvSpPr>
          <p:cNvPr id="61" name="Google Shape;61;p7"/>
          <p:cNvSpPr/>
          <p:nvPr/>
        </p:nvSpPr>
        <p:spPr>
          <a:xfrm>
            <a:off x="13144500" y="51435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62" name="Google Shape;62;p7"/>
          <p:cNvSpPr txBox="1"/>
          <p:nvPr>
            <p:ph idx="1" type="body"/>
          </p:nvPr>
        </p:nvSpPr>
        <p:spPr>
          <a:xfrm>
            <a:off x="1028700" y="5464850"/>
            <a:ext cx="5963400" cy="2940300"/>
          </a:xfrm>
          <a:prstGeom prst="rect">
            <a:avLst/>
          </a:prstGeom>
        </p:spPr>
        <p:txBody>
          <a:bodyPr anchorCtr="0" anchor="t" bIns="45700" lIns="91425" spcFirstLastPara="1" rIns="91425" wrap="square" tIns="45700">
            <a:noAutofit/>
          </a:bodyPr>
          <a:lstStyle>
            <a:lvl1pPr indent="-365125" lvl="0" marL="457200">
              <a:spcBef>
                <a:spcPts val="640"/>
              </a:spcBef>
              <a:spcAft>
                <a:spcPts val="0"/>
              </a:spcAft>
              <a:buSzPts val="2150"/>
              <a:buChar char="•"/>
              <a:defRPr/>
            </a:lvl1pPr>
            <a:lvl2pPr indent="-365125" lvl="1" marL="914400">
              <a:spcBef>
                <a:spcPts val="640"/>
              </a:spcBef>
              <a:spcAft>
                <a:spcPts val="0"/>
              </a:spcAft>
              <a:buSzPts val="2150"/>
              <a:buChar char="–"/>
              <a:defRPr/>
            </a:lvl2pPr>
            <a:lvl3pPr indent="-365125" lvl="2" marL="1371600">
              <a:spcBef>
                <a:spcPts val="640"/>
              </a:spcBef>
              <a:spcAft>
                <a:spcPts val="0"/>
              </a:spcAft>
              <a:buSzPts val="2150"/>
              <a:buChar char="•"/>
              <a:defRPr/>
            </a:lvl3pPr>
            <a:lvl4pPr indent="-365125" lvl="3" marL="1828800">
              <a:spcBef>
                <a:spcPts val="640"/>
              </a:spcBef>
              <a:spcAft>
                <a:spcPts val="0"/>
              </a:spcAft>
              <a:buSzPts val="2150"/>
              <a:buChar char="–"/>
              <a:defRPr/>
            </a:lvl4pPr>
            <a:lvl5pPr indent="-365125" lvl="4" marL="2286000">
              <a:spcBef>
                <a:spcPts val="640"/>
              </a:spcBef>
              <a:spcAft>
                <a:spcPts val="0"/>
              </a:spcAft>
              <a:buSzPts val="2150"/>
              <a:buChar char="»"/>
              <a:defRPr/>
            </a:lvl5pPr>
            <a:lvl6pPr indent="-365125" lvl="5" marL="2743200">
              <a:spcBef>
                <a:spcPts val="640"/>
              </a:spcBef>
              <a:spcAft>
                <a:spcPts val="0"/>
              </a:spcAft>
              <a:buSzPts val="2150"/>
              <a:buChar char="•"/>
              <a:defRPr/>
            </a:lvl6pPr>
            <a:lvl7pPr indent="-365125" lvl="6" marL="3200400">
              <a:spcBef>
                <a:spcPts val="640"/>
              </a:spcBef>
              <a:spcAft>
                <a:spcPts val="0"/>
              </a:spcAft>
              <a:buSzPts val="2150"/>
              <a:buChar char="•"/>
              <a:defRPr/>
            </a:lvl7pPr>
            <a:lvl8pPr indent="-365125" lvl="7" marL="3657600">
              <a:spcBef>
                <a:spcPts val="640"/>
              </a:spcBef>
              <a:spcAft>
                <a:spcPts val="0"/>
              </a:spcAft>
              <a:buSzPts val="2150"/>
              <a:buChar char="•"/>
              <a:defRPr/>
            </a:lvl8pPr>
            <a:lvl9pPr indent="-365125" lvl="8" marL="4114800">
              <a:spcBef>
                <a:spcPts val="640"/>
              </a:spcBef>
              <a:spcAft>
                <a:spcPts val="0"/>
              </a:spcAft>
              <a:buSzPts val="2150"/>
              <a:buChar char="•"/>
              <a:defRPr/>
            </a:lvl9pPr>
          </a:lstStyle>
          <a:p/>
        </p:txBody>
      </p:sp>
      <p:sp>
        <p:nvSpPr>
          <p:cNvPr id="63" name="Google Shape;63;p7"/>
          <p:cNvSpPr/>
          <p:nvPr>
            <p:ph idx="2" type="pic"/>
          </p:nvPr>
        </p:nvSpPr>
        <p:spPr>
          <a:xfrm>
            <a:off x="13144500" y="1028950"/>
            <a:ext cx="4114800" cy="4114800"/>
          </a:xfrm>
          <a:prstGeom prst="rect">
            <a:avLst/>
          </a:prstGeom>
          <a:noFill/>
          <a:ln>
            <a:noFill/>
          </a:ln>
        </p:spPr>
      </p:sp>
      <p:sp>
        <p:nvSpPr>
          <p:cNvPr id="64" name="Google Shape;64;p7"/>
          <p:cNvSpPr/>
          <p:nvPr>
            <p:ph idx="3" type="pic"/>
          </p:nvPr>
        </p:nvSpPr>
        <p:spPr>
          <a:xfrm>
            <a:off x="9029713" y="5143500"/>
            <a:ext cx="4114800" cy="4114800"/>
          </a:xfrm>
          <a:prstGeom prst="rect">
            <a:avLst/>
          </a:prstGeom>
          <a:noFill/>
          <a:ln>
            <a:noFill/>
          </a:ln>
        </p:spPr>
      </p:sp>
      <p:sp>
        <p:nvSpPr>
          <p:cNvPr id="65" name="Google Shape;65;p7"/>
          <p:cNvSpPr txBox="1"/>
          <p:nvPr>
            <p:ph idx="4" type="title"/>
          </p:nvPr>
        </p:nvSpPr>
        <p:spPr>
          <a:xfrm>
            <a:off x="10068300" y="2153500"/>
            <a:ext cx="2037600" cy="579900"/>
          </a:xfrm>
          <a:prstGeom prst="rect">
            <a:avLst/>
          </a:prstGeom>
        </p:spPr>
        <p:txBody>
          <a:bodyPr anchorCtr="0" anchor="t" bIns="45700" lIns="91425" spcFirstLastPara="1" rIns="91425" wrap="square" tIns="45700">
            <a:noAutofit/>
          </a:bodyPr>
          <a:lstStyle>
            <a:lvl1pPr lvl="0" algn="ctr">
              <a:spcBef>
                <a:spcPts val="0"/>
              </a:spcBef>
              <a:spcAft>
                <a:spcPts val="0"/>
              </a:spcAft>
              <a:buSzPts val="4350"/>
              <a:buNone/>
              <a:defRPr sz="4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7"/>
          <p:cNvSpPr txBox="1"/>
          <p:nvPr>
            <p:ph idx="5" type="subTitle"/>
          </p:nvPr>
        </p:nvSpPr>
        <p:spPr>
          <a:xfrm>
            <a:off x="9803250" y="3085275"/>
            <a:ext cx="2567700" cy="350100"/>
          </a:xfrm>
          <a:prstGeom prst="rect">
            <a:avLst/>
          </a:prstGeom>
        </p:spPr>
        <p:txBody>
          <a:bodyPr anchorCtr="0" anchor="t" bIns="45700" lIns="91425" spcFirstLastPara="1" rIns="91425" wrap="square" tIns="45700">
            <a:noAutofit/>
          </a:bodyPr>
          <a:lstStyle>
            <a:lvl1pPr lvl="0" algn="ctr">
              <a:spcBef>
                <a:spcPts val="640"/>
              </a:spcBef>
              <a:spcAft>
                <a:spcPts val="0"/>
              </a:spcAft>
              <a:buSzPts val="2150"/>
              <a:buNone/>
              <a:defRPr/>
            </a:lvl1pPr>
            <a:lvl2pPr lvl="1" algn="ctr">
              <a:spcBef>
                <a:spcPts val="640"/>
              </a:spcBef>
              <a:spcAft>
                <a:spcPts val="0"/>
              </a:spcAft>
              <a:buSzPts val="2150"/>
              <a:buNone/>
              <a:defRPr/>
            </a:lvl2pPr>
            <a:lvl3pPr lvl="2" algn="ctr">
              <a:spcBef>
                <a:spcPts val="640"/>
              </a:spcBef>
              <a:spcAft>
                <a:spcPts val="0"/>
              </a:spcAft>
              <a:buSzPts val="2150"/>
              <a:buNone/>
              <a:defRPr/>
            </a:lvl3pPr>
            <a:lvl4pPr lvl="3" algn="ctr">
              <a:spcBef>
                <a:spcPts val="640"/>
              </a:spcBef>
              <a:spcAft>
                <a:spcPts val="0"/>
              </a:spcAft>
              <a:buSzPts val="2150"/>
              <a:buNone/>
              <a:defRPr/>
            </a:lvl4pPr>
            <a:lvl5pPr lvl="4" algn="ctr">
              <a:spcBef>
                <a:spcPts val="640"/>
              </a:spcBef>
              <a:spcAft>
                <a:spcPts val="0"/>
              </a:spcAft>
              <a:buSzPts val="2150"/>
              <a:buNone/>
              <a:defRPr/>
            </a:lvl5pPr>
            <a:lvl6pPr lvl="5" algn="ctr">
              <a:spcBef>
                <a:spcPts val="640"/>
              </a:spcBef>
              <a:spcAft>
                <a:spcPts val="0"/>
              </a:spcAft>
              <a:buSzPts val="2150"/>
              <a:buNone/>
              <a:defRPr/>
            </a:lvl6pPr>
            <a:lvl7pPr lvl="6" algn="ctr">
              <a:spcBef>
                <a:spcPts val="640"/>
              </a:spcBef>
              <a:spcAft>
                <a:spcPts val="0"/>
              </a:spcAft>
              <a:buSzPts val="2150"/>
              <a:buNone/>
              <a:defRPr/>
            </a:lvl7pPr>
            <a:lvl8pPr lvl="7" algn="ctr">
              <a:spcBef>
                <a:spcPts val="640"/>
              </a:spcBef>
              <a:spcAft>
                <a:spcPts val="0"/>
              </a:spcAft>
              <a:buSzPts val="2150"/>
              <a:buNone/>
              <a:defRPr/>
            </a:lvl8pPr>
            <a:lvl9pPr lvl="8" algn="ctr">
              <a:spcBef>
                <a:spcPts val="640"/>
              </a:spcBef>
              <a:spcAft>
                <a:spcPts val="0"/>
              </a:spcAft>
              <a:buSzPts val="2150"/>
              <a:buNone/>
              <a:defRPr/>
            </a:lvl9pPr>
          </a:lstStyle>
          <a:p/>
        </p:txBody>
      </p:sp>
      <p:sp>
        <p:nvSpPr>
          <p:cNvPr id="67" name="Google Shape;67;p7"/>
          <p:cNvSpPr txBox="1"/>
          <p:nvPr>
            <p:ph idx="6" type="title"/>
          </p:nvPr>
        </p:nvSpPr>
        <p:spPr>
          <a:xfrm>
            <a:off x="14183113" y="6505900"/>
            <a:ext cx="2037600" cy="579900"/>
          </a:xfrm>
          <a:prstGeom prst="rect">
            <a:avLst/>
          </a:prstGeom>
        </p:spPr>
        <p:txBody>
          <a:bodyPr anchorCtr="0" anchor="t" bIns="45700" lIns="91425" spcFirstLastPara="1" rIns="91425" wrap="square" tIns="45700">
            <a:noAutofit/>
          </a:bodyPr>
          <a:lstStyle>
            <a:lvl1pPr lvl="0" rtl="0" algn="ctr">
              <a:spcBef>
                <a:spcPts val="0"/>
              </a:spcBef>
              <a:spcAft>
                <a:spcPts val="0"/>
              </a:spcAft>
              <a:buSzPts val="4350"/>
              <a:buNone/>
              <a:defRPr sz="43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7"/>
          <p:cNvSpPr txBox="1"/>
          <p:nvPr>
            <p:ph idx="7" type="subTitle"/>
          </p:nvPr>
        </p:nvSpPr>
        <p:spPr>
          <a:xfrm>
            <a:off x="13918063" y="7437675"/>
            <a:ext cx="2567700" cy="350100"/>
          </a:xfrm>
          <a:prstGeom prst="rect">
            <a:avLst/>
          </a:prstGeom>
        </p:spPr>
        <p:txBody>
          <a:bodyPr anchorCtr="0" anchor="t" bIns="45700" lIns="91425" spcFirstLastPara="1" rIns="91425" wrap="square" tIns="45700">
            <a:noAutofit/>
          </a:bodyPr>
          <a:lstStyle>
            <a:lvl1pPr lvl="0" rtl="0" algn="ctr">
              <a:spcBef>
                <a:spcPts val="640"/>
              </a:spcBef>
              <a:spcAft>
                <a:spcPts val="0"/>
              </a:spcAft>
              <a:buSzPts val="2150"/>
              <a:buNone/>
              <a:defRPr/>
            </a:lvl1pPr>
            <a:lvl2pPr lvl="1" rtl="0" algn="ctr">
              <a:spcBef>
                <a:spcPts val="640"/>
              </a:spcBef>
              <a:spcAft>
                <a:spcPts val="0"/>
              </a:spcAft>
              <a:buSzPts val="2150"/>
              <a:buNone/>
              <a:defRPr/>
            </a:lvl2pPr>
            <a:lvl3pPr lvl="2" rtl="0" algn="ctr">
              <a:spcBef>
                <a:spcPts val="640"/>
              </a:spcBef>
              <a:spcAft>
                <a:spcPts val="0"/>
              </a:spcAft>
              <a:buSzPts val="2150"/>
              <a:buNone/>
              <a:defRPr/>
            </a:lvl3pPr>
            <a:lvl4pPr lvl="3" rtl="0" algn="ctr">
              <a:spcBef>
                <a:spcPts val="640"/>
              </a:spcBef>
              <a:spcAft>
                <a:spcPts val="0"/>
              </a:spcAft>
              <a:buSzPts val="2150"/>
              <a:buNone/>
              <a:defRPr/>
            </a:lvl4pPr>
            <a:lvl5pPr lvl="4" rtl="0" algn="ctr">
              <a:spcBef>
                <a:spcPts val="640"/>
              </a:spcBef>
              <a:spcAft>
                <a:spcPts val="0"/>
              </a:spcAft>
              <a:buSzPts val="2150"/>
              <a:buNone/>
              <a:defRPr/>
            </a:lvl5pPr>
            <a:lvl6pPr lvl="5" rtl="0" algn="ctr">
              <a:spcBef>
                <a:spcPts val="640"/>
              </a:spcBef>
              <a:spcAft>
                <a:spcPts val="0"/>
              </a:spcAft>
              <a:buSzPts val="2150"/>
              <a:buNone/>
              <a:defRPr/>
            </a:lvl6pPr>
            <a:lvl7pPr lvl="6" rtl="0" algn="ctr">
              <a:spcBef>
                <a:spcPts val="640"/>
              </a:spcBef>
              <a:spcAft>
                <a:spcPts val="0"/>
              </a:spcAft>
              <a:buSzPts val="2150"/>
              <a:buNone/>
              <a:defRPr/>
            </a:lvl7pPr>
            <a:lvl8pPr lvl="7" rtl="0" algn="ctr">
              <a:spcBef>
                <a:spcPts val="640"/>
              </a:spcBef>
              <a:spcAft>
                <a:spcPts val="0"/>
              </a:spcAft>
              <a:buSzPts val="2150"/>
              <a:buNone/>
              <a:defRPr/>
            </a:lvl8pPr>
            <a:lvl9pPr lvl="8" rtl="0" algn="ctr">
              <a:spcBef>
                <a:spcPts val="640"/>
              </a:spcBef>
              <a:spcAft>
                <a:spcPts val="0"/>
              </a:spcAft>
              <a:buSzPts val="215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69" name="Shape 69"/>
        <p:cNvGrpSpPr/>
        <p:nvPr/>
      </p:nvGrpSpPr>
      <p:grpSpPr>
        <a:xfrm>
          <a:off x="0" y="0"/>
          <a:ext cx="0" cy="0"/>
          <a:chOff x="0" y="0"/>
          <a:chExt cx="0" cy="0"/>
        </a:xfrm>
      </p:grpSpPr>
      <p:sp>
        <p:nvSpPr>
          <p:cNvPr id="70" name="Google Shape;70;p8"/>
          <p:cNvSpPr txBox="1"/>
          <p:nvPr>
            <p:ph type="title"/>
          </p:nvPr>
        </p:nvSpPr>
        <p:spPr>
          <a:xfrm>
            <a:off x="10653425" y="1313825"/>
            <a:ext cx="5635800" cy="1985700"/>
          </a:xfrm>
          <a:prstGeom prst="rect">
            <a:avLst/>
          </a:prstGeom>
        </p:spPr>
        <p:txBody>
          <a:bodyPr anchorCtr="0" anchor="t" bIns="45700" lIns="91425" spcFirstLastPara="1" rIns="91425" wrap="square" tIns="45700">
            <a:noAutofit/>
          </a:bodyPr>
          <a:lstStyle>
            <a:lvl1pPr lvl="0">
              <a:spcBef>
                <a:spcPts val="0"/>
              </a:spcBef>
              <a:spcAft>
                <a:spcPts val="0"/>
              </a:spcAft>
              <a:buSzPts val="12100"/>
              <a:buNone/>
              <a:defRPr sz="1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8"/>
          <p:cNvSpPr/>
          <p:nvPr/>
        </p:nvSpPr>
        <p:spPr>
          <a:xfrm>
            <a:off x="1370354" y="1603714"/>
            <a:ext cx="7079573" cy="7079573"/>
          </a:xfrm>
          <a:custGeom>
            <a:rect b="b" l="l" r="r" t="t"/>
            <a:pathLst>
              <a:path extrusionOk="0" h="7079573" w="7079573">
                <a:moveTo>
                  <a:pt x="0" y="0"/>
                </a:moveTo>
                <a:lnTo>
                  <a:pt x="7079573" y="0"/>
                </a:lnTo>
                <a:lnTo>
                  <a:pt x="7079573" y="7079572"/>
                </a:lnTo>
                <a:lnTo>
                  <a:pt x="0" y="7079572"/>
                </a:lnTo>
                <a:lnTo>
                  <a:pt x="0" y="0"/>
                </a:lnTo>
                <a:close/>
              </a:path>
            </a:pathLst>
          </a:custGeom>
          <a:blipFill rotWithShape="1">
            <a:blip r:embed="rId2">
              <a:alphaModFix/>
            </a:blip>
            <a:stretch>
              <a:fillRect b="0" l="0" r="0" t="0"/>
            </a:stretch>
          </a:blipFill>
          <a:ln>
            <a:noFill/>
          </a:ln>
        </p:spPr>
      </p:sp>
      <p:pic>
        <p:nvPicPr>
          <p:cNvPr id="72" name="Google Shape;72;p8"/>
          <p:cNvPicPr preferRelativeResize="0"/>
          <p:nvPr/>
        </p:nvPicPr>
        <p:blipFill rotWithShape="1">
          <a:blip r:embed="rId3">
            <a:alphaModFix/>
          </a:blip>
          <a:srcRect b="0" l="10379" r="26023" t="23118"/>
          <a:stretch/>
        </p:blipFill>
        <p:spPr>
          <a:xfrm>
            <a:off x="-1586200" y="2447735"/>
            <a:ext cx="9845626" cy="7934516"/>
          </a:xfrm>
          <a:prstGeom prst="rect">
            <a:avLst/>
          </a:prstGeom>
          <a:noFill/>
          <a:ln>
            <a:noFill/>
          </a:ln>
        </p:spPr>
      </p:pic>
      <p:cxnSp>
        <p:nvCxnSpPr>
          <p:cNvPr id="73" name="Google Shape;73;p8"/>
          <p:cNvCxnSpPr/>
          <p:nvPr/>
        </p:nvCxnSpPr>
        <p:spPr>
          <a:xfrm>
            <a:off x="10332293" y="5056701"/>
            <a:ext cx="6492300" cy="0"/>
          </a:xfrm>
          <a:prstGeom prst="straightConnector1">
            <a:avLst/>
          </a:prstGeom>
          <a:noFill/>
          <a:ln cap="flat" cmpd="sng" w="38100">
            <a:solidFill>
              <a:srgbClr val="23DC6D"/>
            </a:solidFill>
            <a:prstDash val="solid"/>
            <a:round/>
            <a:headEnd len="sm" w="sm" type="none"/>
            <a:tailEnd len="sm" w="sm" type="none"/>
          </a:ln>
        </p:spPr>
      </p:cxnSp>
      <p:sp>
        <p:nvSpPr>
          <p:cNvPr id="74" name="Google Shape;74;p8"/>
          <p:cNvSpPr txBox="1"/>
          <p:nvPr>
            <p:ph idx="1" type="body"/>
          </p:nvPr>
        </p:nvSpPr>
        <p:spPr>
          <a:xfrm>
            <a:off x="10653425" y="3168075"/>
            <a:ext cx="6895200" cy="1118100"/>
          </a:xfrm>
          <a:prstGeom prst="rect">
            <a:avLst/>
          </a:prstGeom>
        </p:spPr>
        <p:txBody>
          <a:bodyPr anchorCtr="0" anchor="t" bIns="45700" lIns="91425" spcFirstLastPara="1" rIns="91425" wrap="square" tIns="45700">
            <a:noAutofit/>
          </a:bodyPr>
          <a:lstStyle>
            <a:lvl1pPr indent="-384175" lvl="0" marL="457200">
              <a:spcBef>
                <a:spcPts val="640"/>
              </a:spcBef>
              <a:spcAft>
                <a:spcPts val="0"/>
              </a:spcAft>
              <a:buSzPts val="2450"/>
              <a:buChar char="•"/>
              <a:defRPr sz="2450"/>
            </a:lvl1pPr>
            <a:lvl2pPr indent="-384175" lvl="1" marL="914400">
              <a:spcBef>
                <a:spcPts val="640"/>
              </a:spcBef>
              <a:spcAft>
                <a:spcPts val="0"/>
              </a:spcAft>
              <a:buSzPts val="2450"/>
              <a:buChar char="–"/>
              <a:defRPr sz="2450"/>
            </a:lvl2pPr>
            <a:lvl3pPr indent="-384175" lvl="2" marL="1371600">
              <a:spcBef>
                <a:spcPts val="640"/>
              </a:spcBef>
              <a:spcAft>
                <a:spcPts val="0"/>
              </a:spcAft>
              <a:buSzPts val="2450"/>
              <a:buChar char="•"/>
              <a:defRPr sz="2450"/>
            </a:lvl3pPr>
            <a:lvl4pPr indent="-384175" lvl="3" marL="1828800">
              <a:spcBef>
                <a:spcPts val="640"/>
              </a:spcBef>
              <a:spcAft>
                <a:spcPts val="0"/>
              </a:spcAft>
              <a:buSzPts val="2450"/>
              <a:buChar char="–"/>
              <a:defRPr sz="2450"/>
            </a:lvl4pPr>
            <a:lvl5pPr indent="-384175" lvl="4" marL="2286000">
              <a:spcBef>
                <a:spcPts val="640"/>
              </a:spcBef>
              <a:spcAft>
                <a:spcPts val="0"/>
              </a:spcAft>
              <a:buSzPts val="2450"/>
              <a:buChar char="»"/>
              <a:defRPr sz="2450"/>
            </a:lvl5pPr>
            <a:lvl6pPr indent="-384175" lvl="5" marL="2743200">
              <a:spcBef>
                <a:spcPts val="640"/>
              </a:spcBef>
              <a:spcAft>
                <a:spcPts val="0"/>
              </a:spcAft>
              <a:buSzPts val="2450"/>
              <a:buChar char="•"/>
              <a:defRPr sz="2450"/>
            </a:lvl6pPr>
            <a:lvl7pPr indent="-384175" lvl="6" marL="3200400">
              <a:spcBef>
                <a:spcPts val="640"/>
              </a:spcBef>
              <a:spcAft>
                <a:spcPts val="0"/>
              </a:spcAft>
              <a:buSzPts val="2450"/>
              <a:buChar char="•"/>
              <a:defRPr sz="2450"/>
            </a:lvl7pPr>
            <a:lvl8pPr indent="-384175" lvl="7" marL="3657600">
              <a:spcBef>
                <a:spcPts val="640"/>
              </a:spcBef>
              <a:spcAft>
                <a:spcPts val="0"/>
              </a:spcAft>
              <a:buSzPts val="2450"/>
              <a:buChar char="•"/>
              <a:defRPr sz="2450"/>
            </a:lvl8pPr>
            <a:lvl9pPr indent="-384175" lvl="8" marL="4114800">
              <a:spcBef>
                <a:spcPts val="640"/>
              </a:spcBef>
              <a:spcAft>
                <a:spcPts val="0"/>
              </a:spcAft>
              <a:buSzPts val="2450"/>
              <a:buChar char="•"/>
              <a:defRPr sz="2450"/>
            </a:lvl9pPr>
          </a:lstStyle>
          <a:p/>
        </p:txBody>
      </p:sp>
      <p:sp>
        <p:nvSpPr>
          <p:cNvPr id="75" name="Google Shape;75;p8"/>
          <p:cNvSpPr txBox="1"/>
          <p:nvPr>
            <p:ph idx="2" type="title"/>
          </p:nvPr>
        </p:nvSpPr>
        <p:spPr>
          <a:xfrm>
            <a:off x="10653425" y="5931375"/>
            <a:ext cx="5635800" cy="1985700"/>
          </a:xfrm>
          <a:prstGeom prst="rect">
            <a:avLst/>
          </a:prstGeom>
        </p:spPr>
        <p:txBody>
          <a:bodyPr anchorCtr="0" anchor="t" bIns="45700" lIns="91425" spcFirstLastPara="1" rIns="91425" wrap="square" tIns="45700">
            <a:noAutofit/>
          </a:bodyPr>
          <a:lstStyle>
            <a:lvl1pPr lvl="0" rtl="0">
              <a:spcBef>
                <a:spcPts val="0"/>
              </a:spcBef>
              <a:spcAft>
                <a:spcPts val="0"/>
              </a:spcAft>
              <a:buClr>
                <a:srgbClr val="6C25FF"/>
              </a:buClr>
              <a:buSzPts val="12100"/>
              <a:buNone/>
              <a:defRPr sz="12100">
                <a:solidFill>
                  <a:srgbClr val="6C25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8"/>
          <p:cNvSpPr txBox="1"/>
          <p:nvPr>
            <p:ph idx="3" type="body"/>
          </p:nvPr>
        </p:nvSpPr>
        <p:spPr>
          <a:xfrm>
            <a:off x="10653425" y="7785625"/>
            <a:ext cx="6895200" cy="1118100"/>
          </a:xfrm>
          <a:prstGeom prst="rect">
            <a:avLst/>
          </a:prstGeom>
        </p:spPr>
        <p:txBody>
          <a:bodyPr anchorCtr="0" anchor="t" bIns="45700" lIns="91425" spcFirstLastPara="1" rIns="91425" wrap="square" tIns="45700">
            <a:noAutofit/>
          </a:bodyPr>
          <a:lstStyle>
            <a:lvl1pPr indent="-384175" lvl="0" marL="457200" rtl="0">
              <a:spcBef>
                <a:spcPts val="640"/>
              </a:spcBef>
              <a:spcAft>
                <a:spcPts val="0"/>
              </a:spcAft>
              <a:buSzPts val="2450"/>
              <a:buChar char="•"/>
              <a:defRPr sz="2450"/>
            </a:lvl1pPr>
            <a:lvl2pPr indent="-384175" lvl="1" marL="914400" rtl="0">
              <a:spcBef>
                <a:spcPts val="640"/>
              </a:spcBef>
              <a:spcAft>
                <a:spcPts val="0"/>
              </a:spcAft>
              <a:buSzPts val="2450"/>
              <a:buChar char="–"/>
              <a:defRPr sz="2450"/>
            </a:lvl2pPr>
            <a:lvl3pPr indent="-384175" lvl="2" marL="1371600" rtl="0">
              <a:spcBef>
                <a:spcPts val="640"/>
              </a:spcBef>
              <a:spcAft>
                <a:spcPts val="0"/>
              </a:spcAft>
              <a:buSzPts val="2450"/>
              <a:buChar char="•"/>
              <a:defRPr sz="2450"/>
            </a:lvl3pPr>
            <a:lvl4pPr indent="-384175" lvl="3" marL="1828800" rtl="0">
              <a:spcBef>
                <a:spcPts val="640"/>
              </a:spcBef>
              <a:spcAft>
                <a:spcPts val="0"/>
              </a:spcAft>
              <a:buSzPts val="2450"/>
              <a:buChar char="–"/>
              <a:defRPr sz="2450"/>
            </a:lvl4pPr>
            <a:lvl5pPr indent="-384175" lvl="4" marL="2286000" rtl="0">
              <a:spcBef>
                <a:spcPts val="640"/>
              </a:spcBef>
              <a:spcAft>
                <a:spcPts val="0"/>
              </a:spcAft>
              <a:buSzPts val="2450"/>
              <a:buChar char="»"/>
              <a:defRPr sz="2450"/>
            </a:lvl5pPr>
            <a:lvl6pPr indent="-384175" lvl="5" marL="2743200" rtl="0">
              <a:spcBef>
                <a:spcPts val="640"/>
              </a:spcBef>
              <a:spcAft>
                <a:spcPts val="0"/>
              </a:spcAft>
              <a:buSzPts val="2450"/>
              <a:buChar char="•"/>
              <a:defRPr sz="2450"/>
            </a:lvl6pPr>
            <a:lvl7pPr indent="-384175" lvl="6" marL="3200400" rtl="0">
              <a:spcBef>
                <a:spcPts val="640"/>
              </a:spcBef>
              <a:spcAft>
                <a:spcPts val="0"/>
              </a:spcAft>
              <a:buSzPts val="2450"/>
              <a:buChar char="•"/>
              <a:defRPr sz="2450"/>
            </a:lvl7pPr>
            <a:lvl8pPr indent="-384175" lvl="7" marL="3657600" rtl="0">
              <a:spcBef>
                <a:spcPts val="640"/>
              </a:spcBef>
              <a:spcAft>
                <a:spcPts val="0"/>
              </a:spcAft>
              <a:buSzPts val="2450"/>
              <a:buChar char="•"/>
              <a:defRPr sz="2450"/>
            </a:lvl8pPr>
            <a:lvl9pPr indent="-384175" lvl="8" marL="4114800" rtl="0">
              <a:spcBef>
                <a:spcPts val="640"/>
              </a:spcBef>
              <a:spcAft>
                <a:spcPts val="0"/>
              </a:spcAft>
              <a:buSzPts val="2450"/>
              <a:buChar char="•"/>
              <a:defRPr sz="245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77" name="Shape 77"/>
        <p:cNvGrpSpPr/>
        <p:nvPr/>
      </p:nvGrpSpPr>
      <p:grpSpPr>
        <a:xfrm>
          <a:off x="0" y="0"/>
          <a:ext cx="0" cy="0"/>
          <a:chOff x="0" y="0"/>
          <a:chExt cx="0" cy="0"/>
        </a:xfrm>
      </p:grpSpPr>
      <p:sp>
        <p:nvSpPr>
          <p:cNvPr id="78" name="Google Shape;78;p9"/>
          <p:cNvSpPr/>
          <p:nvPr>
            <p:ph idx="2" type="pic"/>
          </p:nvPr>
        </p:nvSpPr>
        <p:spPr>
          <a:xfrm>
            <a:off x="12884163" y="2198025"/>
            <a:ext cx="1474200" cy="1469700"/>
          </a:xfrm>
          <a:prstGeom prst="rect">
            <a:avLst/>
          </a:prstGeom>
          <a:noFill/>
          <a:ln>
            <a:noFill/>
          </a:ln>
        </p:spPr>
      </p:sp>
      <p:sp>
        <p:nvSpPr>
          <p:cNvPr id="79" name="Google Shape;79;p9"/>
          <p:cNvSpPr/>
          <p:nvPr>
            <p:ph idx="3" type="pic"/>
          </p:nvPr>
        </p:nvSpPr>
        <p:spPr>
          <a:xfrm>
            <a:off x="12884163" y="4063363"/>
            <a:ext cx="1474200" cy="1469700"/>
          </a:xfrm>
          <a:prstGeom prst="rect">
            <a:avLst/>
          </a:prstGeom>
          <a:noFill/>
          <a:ln>
            <a:noFill/>
          </a:ln>
        </p:spPr>
      </p:sp>
      <p:sp>
        <p:nvSpPr>
          <p:cNvPr id="80" name="Google Shape;80;p9"/>
          <p:cNvSpPr/>
          <p:nvPr>
            <p:ph idx="4" type="pic"/>
          </p:nvPr>
        </p:nvSpPr>
        <p:spPr>
          <a:xfrm>
            <a:off x="12884163" y="5925900"/>
            <a:ext cx="1474200" cy="1469700"/>
          </a:xfrm>
          <a:prstGeom prst="rect">
            <a:avLst/>
          </a:prstGeom>
          <a:noFill/>
          <a:ln>
            <a:noFill/>
          </a:ln>
        </p:spPr>
      </p:sp>
      <p:sp>
        <p:nvSpPr>
          <p:cNvPr id="81" name="Google Shape;81;p9"/>
          <p:cNvSpPr/>
          <p:nvPr>
            <p:ph idx="5" type="pic"/>
          </p:nvPr>
        </p:nvSpPr>
        <p:spPr>
          <a:xfrm>
            <a:off x="12884163" y="7788425"/>
            <a:ext cx="1474200" cy="1469700"/>
          </a:xfrm>
          <a:prstGeom prst="rect">
            <a:avLst/>
          </a:prstGeom>
          <a:noFill/>
          <a:ln>
            <a:noFill/>
          </a:ln>
        </p:spPr>
      </p:sp>
      <p:sp>
        <p:nvSpPr>
          <p:cNvPr id="82" name="Google Shape;82;p9"/>
          <p:cNvSpPr txBox="1"/>
          <p:nvPr>
            <p:ph type="title"/>
          </p:nvPr>
        </p:nvSpPr>
        <p:spPr>
          <a:xfrm>
            <a:off x="1028700" y="1801650"/>
            <a:ext cx="6591300" cy="4819200"/>
          </a:xfrm>
          <a:prstGeom prst="rect">
            <a:avLst/>
          </a:prstGeom>
        </p:spPr>
        <p:txBody>
          <a:bodyPr anchorCtr="0" anchor="t" bIns="45700" lIns="91425" spcFirstLastPara="1" rIns="91425" wrap="square" tIns="4570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
          <p:cNvSpPr/>
          <p:nvPr/>
        </p:nvSpPr>
        <p:spPr>
          <a:xfrm>
            <a:off x="8800345" y="950476"/>
            <a:ext cx="1260564" cy="851408"/>
          </a:xfrm>
          <a:custGeom>
            <a:rect b="b" l="l" r="r" t="t"/>
            <a:pathLst>
              <a:path extrusionOk="0" h="406400" w="601701">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6C2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9"/>
          <p:cNvGrpSpPr/>
          <p:nvPr/>
        </p:nvGrpSpPr>
        <p:grpSpPr>
          <a:xfrm rot="-5400000">
            <a:off x="8280682" y="876278"/>
            <a:ext cx="856801" cy="1005184"/>
            <a:chOff x="0" y="-28575"/>
            <a:chExt cx="225658" cy="264738"/>
          </a:xfrm>
        </p:grpSpPr>
        <p:sp>
          <p:nvSpPr>
            <p:cNvPr id="85" name="Google Shape;85;p9"/>
            <p:cNvSpPr/>
            <p:nvPr/>
          </p:nvSpPr>
          <p:spPr>
            <a:xfrm>
              <a:off x="0" y="0"/>
              <a:ext cx="225658" cy="236163"/>
            </a:xfrm>
            <a:custGeom>
              <a:rect b="b" l="l" r="r" t="t"/>
              <a:pathLst>
                <a:path extrusionOk="0" h="236163" w="225658">
                  <a:moveTo>
                    <a:pt x="0" y="0"/>
                  </a:moveTo>
                  <a:lnTo>
                    <a:pt x="225658" y="0"/>
                  </a:lnTo>
                  <a:lnTo>
                    <a:pt x="225658" y="236163"/>
                  </a:lnTo>
                  <a:lnTo>
                    <a:pt x="0" y="236163"/>
                  </a:lnTo>
                  <a:close/>
                </a:path>
              </a:pathLst>
            </a:custGeom>
            <a:gradFill>
              <a:gsLst>
                <a:gs pos="0">
                  <a:srgbClr val="000000"/>
                </a:gs>
                <a:gs pos="100000">
                  <a:srgbClr val="000000">
                    <a:alpha val="0"/>
                  </a:srgbClr>
                </a:gs>
              </a:gsLst>
              <a:lin ang="5400012" scaled="0"/>
            </a:gradFill>
            <a:ln>
              <a:noFill/>
            </a:ln>
          </p:spPr>
        </p:sp>
        <p:sp>
          <p:nvSpPr>
            <p:cNvPr id="86" name="Google Shape;86;p9"/>
            <p:cNvSpPr txBox="1"/>
            <p:nvPr/>
          </p:nvSpPr>
          <p:spPr>
            <a:xfrm>
              <a:off x="0" y="-28575"/>
              <a:ext cx="225600" cy="2646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9"/>
          <p:cNvSpPr/>
          <p:nvPr/>
        </p:nvSpPr>
        <p:spPr>
          <a:xfrm>
            <a:off x="7886589" y="950476"/>
            <a:ext cx="857504" cy="85750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10243073" y="890631"/>
            <a:ext cx="1755631" cy="911021"/>
            <a:chOff x="0" y="-28575"/>
            <a:chExt cx="838290" cy="435000"/>
          </a:xfrm>
        </p:grpSpPr>
        <p:sp>
          <p:nvSpPr>
            <p:cNvPr id="89" name="Google Shape;89;p9"/>
            <p:cNvSpPr/>
            <p:nvPr/>
          </p:nvSpPr>
          <p:spPr>
            <a:xfrm>
              <a:off x="0" y="0"/>
              <a:ext cx="838290" cy="406400"/>
            </a:xfrm>
            <a:custGeom>
              <a:rect b="b" l="l" r="r" t="t"/>
              <a:pathLst>
                <a:path extrusionOk="0" h="406400" w="83829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txBox="1"/>
            <p:nvPr/>
          </p:nvSpPr>
          <p:spPr>
            <a:xfrm>
              <a:off x="0" y="-28575"/>
              <a:ext cx="8382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9"/>
          <p:cNvGrpSpPr/>
          <p:nvPr/>
        </p:nvGrpSpPr>
        <p:grpSpPr>
          <a:xfrm>
            <a:off x="12304376" y="890631"/>
            <a:ext cx="2134536" cy="911021"/>
            <a:chOff x="0" y="-28575"/>
            <a:chExt cx="1019212" cy="435000"/>
          </a:xfrm>
        </p:grpSpPr>
        <p:sp>
          <p:nvSpPr>
            <p:cNvPr id="92" name="Google Shape;92;p9"/>
            <p:cNvSpPr/>
            <p:nvPr/>
          </p:nvSpPr>
          <p:spPr>
            <a:xfrm>
              <a:off x="0" y="0"/>
              <a:ext cx="1019212" cy="406400"/>
            </a:xfrm>
            <a:custGeom>
              <a:rect b="b" l="l" r="r" t="t"/>
              <a:pathLst>
                <a:path extrusionOk="0" h="406400" w="1019212">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nvSpPr>
          <p:spPr>
            <a:xfrm>
              <a:off x="0" y="-28575"/>
              <a:ext cx="10191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9"/>
          <p:cNvGrpSpPr/>
          <p:nvPr/>
        </p:nvGrpSpPr>
        <p:grpSpPr>
          <a:xfrm>
            <a:off x="14744576" y="890631"/>
            <a:ext cx="2746884" cy="911021"/>
            <a:chOff x="0" y="-28575"/>
            <a:chExt cx="1311600" cy="435000"/>
          </a:xfrm>
        </p:grpSpPr>
        <p:sp>
          <p:nvSpPr>
            <p:cNvPr id="95" name="Google Shape;95;p9"/>
            <p:cNvSpPr/>
            <p:nvPr/>
          </p:nvSpPr>
          <p:spPr>
            <a:xfrm>
              <a:off x="0" y="0"/>
              <a:ext cx="1311469" cy="406400"/>
            </a:xfrm>
            <a:custGeom>
              <a:rect b="b" l="l" r="r" t="t"/>
              <a:pathLst>
                <a:path extrusionOk="0" h="406400" w="1311469">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nvSpPr>
          <p:spPr>
            <a:xfrm>
              <a:off x="0" y="-28575"/>
              <a:ext cx="13116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9"/>
          <p:cNvGrpSpPr/>
          <p:nvPr/>
        </p:nvGrpSpPr>
        <p:grpSpPr>
          <a:xfrm>
            <a:off x="9360848" y="2089276"/>
            <a:ext cx="3132780" cy="1578751"/>
            <a:chOff x="0" y="-28575"/>
            <a:chExt cx="825089" cy="415800"/>
          </a:xfrm>
        </p:grpSpPr>
        <p:sp>
          <p:nvSpPr>
            <p:cNvPr id="98" name="Google Shape;98;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9"/>
          <p:cNvGrpSpPr/>
          <p:nvPr/>
        </p:nvGrpSpPr>
        <p:grpSpPr>
          <a:xfrm>
            <a:off x="9360848" y="3959183"/>
            <a:ext cx="3132780" cy="1578751"/>
            <a:chOff x="0" y="-28575"/>
            <a:chExt cx="825089" cy="415800"/>
          </a:xfrm>
        </p:grpSpPr>
        <p:sp>
          <p:nvSpPr>
            <p:cNvPr id="101" name="Google Shape;101;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9"/>
          <p:cNvGrpSpPr/>
          <p:nvPr/>
        </p:nvGrpSpPr>
        <p:grpSpPr>
          <a:xfrm>
            <a:off x="9360848" y="5819565"/>
            <a:ext cx="3132780" cy="1578751"/>
            <a:chOff x="0" y="-28575"/>
            <a:chExt cx="825089" cy="415800"/>
          </a:xfrm>
        </p:grpSpPr>
        <p:sp>
          <p:nvSpPr>
            <p:cNvPr id="104" name="Google Shape;104;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9"/>
          <p:cNvGrpSpPr/>
          <p:nvPr/>
        </p:nvGrpSpPr>
        <p:grpSpPr>
          <a:xfrm>
            <a:off x="9360848" y="7679947"/>
            <a:ext cx="3132780" cy="1578751"/>
            <a:chOff x="0" y="-28575"/>
            <a:chExt cx="825089" cy="415800"/>
          </a:xfrm>
        </p:grpSpPr>
        <p:sp>
          <p:nvSpPr>
            <p:cNvPr id="107" name="Google Shape;107;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9"/>
          <p:cNvGrpSpPr/>
          <p:nvPr/>
        </p:nvGrpSpPr>
        <p:grpSpPr>
          <a:xfrm>
            <a:off x="14358391" y="2089276"/>
            <a:ext cx="3132780" cy="1578751"/>
            <a:chOff x="0" y="-28575"/>
            <a:chExt cx="825089" cy="415800"/>
          </a:xfrm>
        </p:grpSpPr>
        <p:sp>
          <p:nvSpPr>
            <p:cNvPr id="110" name="Google Shape;110;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9"/>
          <p:cNvGrpSpPr/>
          <p:nvPr/>
        </p:nvGrpSpPr>
        <p:grpSpPr>
          <a:xfrm>
            <a:off x="14358391" y="3959183"/>
            <a:ext cx="3132780" cy="1578751"/>
            <a:chOff x="0" y="-28575"/>
            <a:chExt cx="825089" cy="415800"/>
          </a:xfrm>
        </p:grpSpPr>
        <p:sp>
          <p:nvSpPr>
            <p:cNvPr id="113" name="Google Shape;113;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9"/>
          <p:cNvGrpSpPr/>
          <p:nvPr/>
        </p:nvGrpSpPr>
        <p:grpSpPr>
          <a:xfrm>
            <a:off x="14358391" y="5819565"/>
            <a:ext cx="3132780" cy="1578751"/>
            <a:chOff x="0" y="-28575"/>
            <a:chExt cx="825089" cy="415800"/>
          </a:xfrm>
        </p:grpSpPr>
        <p:sp>
          <p:nvSpPr>
            <p:cNvPr id="116" name="Google Shape;116;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9"/>
          <p:cNvGrpSpPr/>
          <p:nvPr/>
        </p:nvGrpSpPr>
        <p:grpSpPr>
          <a:xfrm>
            <a:off x="14358391" y="7679947"/>
            <a:ext cx="3132780" cy="1578751"/>
            <a:chOff x="0" y="-28575"/>
            <a:chExt cx="825089" cy="415800"/>
          </a:xfrm>
        </p:grpSpPr>
        <p:sp>
          <p:nvSpPr>
            <p:cNvPr id="119" name="Google Shape;119;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 name="Google Shape;121;p9"/>
          <p:cNvSpPr txBox="1"/>
          <p:nvPr/>
        </p:nvSpPr>
        <p:spPr>
          <a:xfrm>
            <a:off x="8800345" y="1188750"/>
            <a:ext cx="12600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000000"/>
                </a:solidFill>
                <a:latin typeface="League Spartan"/>
                <a:ea typeface="League Spartan"/>
                <a:cs typeface="League Spartan"/>
                <a:sym typeface="League Spartan"/>
              </a:rPr>
              <a:t>All</a:t>
            </a:r>
            <a:endParaRPr/>
          </a:p>
        </p:txBody>
      </p:sp>
      <p:sp>
        <p:nvSpPr>
          <p:cNvPr id="122" name="Google Shape;122;p9"/>
          <p:cNvSpPr txBox="1"/>
          <p:nvPr/>
        </p:nvSpPr>
        <p:spPr>
          <a:xfrm>
            <a:off x="10243073" y="1188750"/>
            <a:ext cx="17556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Music</a:t>
            </a:r>
            <a:endParaRPr/>
          </a:p>
        </p:txBody>
      </p:sp>
      <p:sp>
        <p:nvSpPr>
          <p:cNvPr id="123" name="Google Shape;123;p9"/>
          <p:cNvSpPr txBox="1"/>
          <p:nvPr/>
        </p:nvSpPr>
        <p:spPr>
          <a:xfrm>
            <a:off x="12304376" y="1188750"/>
            <a:ext cx="21345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Podcasts</a:t>
            </a:r>
            <a:endParaRPr/>
          </a:p>
        </p:txBody>
      </p:sp>
      <p:sp>
        <p:nvSpPr>
          <p:cNvPr id="124" name="Google Shape;124;p9"/>
          <p:cNvSpPr txBox="1"/>
          <p:nvPr/>
        </p:nvSpPr>
        <p:spPr>
          <a:xfrm>
            <a:off x="14744576" y="1188750"/>
            <a:ext cx="27465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Audiobooks</a:t>
            </a:r>
            <a:endParaRPr/>
          </a:p>
        </p:txBody>
      </p:sp>
      <p:sp>
        <p:nvSpPr>
          <p:cNvPr id="125" name="Google Shape;125;p9"/>
          <p:cNvSpPr txBox="1"/>
          <p:nvPr>
            <p:ph idx="1" type="body"/>
          </p:nvPr>
        </p:nvSpPr>
        <p:spPr>
          <a:xfrm>
            <a:off x="1028700" y="6664950"/>
            <a:ext cx="4865400" cy="2419800"/>
          </a:xfrm>
          <a:prstGeom prst="rect">
            <a:avLst/>
          </a:prstGeom>
        </p:spPr>
        <p:txBody>
          <a:bodyPr anchorCtr="0" anchor="t" bIns="45700" lIns="91425" spcFirstLastPara="1" rIns="91425" wrap="square" tIns="45700">
            <a:noAutofit/>
          </a:bodyPr>
          <a:lstStyle>
            <a:lvl1pPr indent="-365125" lvl="0" marL="457200">
              <a:spcBef>
                <a:spcPts val="640"/>
              </a:spcBef>
              <a:spcAft>
                <a:spcPts val="0"/>
              </a:spcAft>
              <a:buSzPts val="2150"/>
              <a:buChar char="•"/>
              <a:defRPr/>
            </a:lvl1pPr>
            <a:lvl2pPr indent="-365125" lvl="1" marL="914400">
              <a:spcBef>
                <a:spcPts val="640"/>
              </a:spcBef>
              <a:spcAft>
                <a:spcPts val="0"/>
              </a:spcAft>
              <a:buSzPts val="2150"/>
              <a:buChar char="–"/>
              <a:defRPr/>
            </a:lvl2pPr>
            <a:lvl3pPr indent="-365125" lvl="2" marL="1371600">
              <a:spcBef>
                <a:spcPts val="640"/>
              </a:spcBef>
              <a:spcAft>
                <a:spcPts val="0"/>
              </a:spcAft>
              <a:buSzPts val="2150"/>
              <a:buChar char="•"/>
              <a:defRPr/>
            </a:lvl3pPr>
            <a:lvl4pPr indent="-365125" lvl="3" marL="1828800">
              <a:spcBef>
                <a:spcPts val="640"/>
              </a:spcBef>
              <a:spcAft>
                <a:spcPts val="0"/>
              </a:spcAft>
              <a:buSzPts val="2150"/>
              <a:buChar char="–"/>
              <a:defRPr/>
            </a:lvl4pPr>
            <a:lvl5pPr indent="-365125" lvl="4" marL="2286000">
              <a:spcBef>
                <a:spcPts val="640"/>
              </a:spcBef>
              <a:spcAft>
                <a:spcPts val="0"/>
              </a:spcAft>
              <a:buSzPts val="2150"/>
              <a:buChar char="»"/>
              <a:defRPr/>
            </a:lvl5pPr>
            <a:lvl6pPr indent="-365125" lvl="5" marL="2743200">
              <a:spcBef>
                <a:spcPts val="640"/>
              </a:spcBef>
              <a:spcAft>
                <a:spcPts val="0"/>
              </a:spcAft>
              <a:buSzPts val="2150"/>
              <a:buChar char="•"/>
              <a:defRPr/>
            </a:lvl6pPr>
            <a:lvl7pPr indent="-365125" lvl="6" marL="3200400">
              <a:spcBef>
                <a:spcPts val="640"/>
              </a:spcBef>
              <a:spcAft>
                <a:spcPts val="0"/>
              </a:spcAft>
              <a:buSzPts val="2150"/>
              <a:buChar char="•"/>
              <a:defRPr/>
            </a:lvl7pPr>
            <a:lvl8pPr indent="-365125" lvl="7" marL="3657600">
              <a:spcBef>
                <a:spcPts val="640"/>
              </a:spcBef>
              <a:spcAft>
                <a:spcPts val="0"/>
              </a:spcAft>
              <a:buSzPts val="2150"/>
              <a:buChar char="•"/>
              <a:defRPr/>
            </a:lvl8pPr>
            <a:lvl9pPr indent="-365125" lvl="8" marL="4114800">
              <a:spcBef>
                <a:spcPts val="640"/>
              </a:spcBef>
              <a:spcAft>
                <a:spcPts val="0"/>
              </a:spcAft>
              <a:buSzPts val="2150"/>
              <a:buChar char="•"/>
              <a:defRPr/>
            </a:lvl9pPr>
          </a:lstStyle>
          <a:p/>
        </p:txBody>
      </p:sp>
      <p:sp>
        <p:nvSpPr>
          <p:cNvPr id="126" name="Google Shape;126;p9"/>
          <p:cNvSpPr txBox="1"/>
          <p:nvPr>
            <p:ph idx="6" type="title"/>
          </p:nvPr>
        </p:nvSpPr>
        <p:spPr>
          <a:xfrm>
            <a:off x="9848175" y="2721425"/>
            <a:ext cx="1755600" cy="350700"/>
          </a:xfrm>
          <a:prstGeom prst="rect">
            <a:avLst/>
          </a:prstGeom>
        </p:spPr>
        <p:txBody>
          <a:bodyPr anchorCtr="0" anchor="ctr" bIns="45700" lIns="91425" spcFirstLastPara="1" rIns="91425" wrap="square" tIns="45700">
            <a:noAutofit/>
          </a:bodyPr>
          <a:lstStyle>
            <a:lvl1pPr lv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a:spcBef>
                <a:spcPts val="0"/>
              </a:spcBef>
              <a:spcAft>
                <a:spcPts val="0"/>
              </a:spcAft>
              <a:buSzPts val="1400"/>
              <a:buFont typeface="League Spartan"/>
              <a:buNone/>
              <a:defRPr>
                <a:latin typeface="League Spartan"/>
                <a:ea typeface="League Spartan"/>
                <a:cs typeface="League Spartan"/>
                <a:sym typeface="League Spartan"/>
              </a:defRPr>
            </a:lvl2pPr>
            <a:lvl3pPr lvl="2">
              <a:spcBef>
                <a:spcPts val="0"/>
              </a:spcBef>
              <a:spcAft>
                <a:spcPts val="0"/>
              </a:spcAft>
              <a:buSzPts val="1400"/>
              <a:buFont typeface="League Spartan"/>
              <a:buNone/>
              <a:defRPr>
                <a:latin typeface="League Spartan"/>
                <a:ea typeface="League Spartan"/>
                <a:cs typeface="League Spartan"/>
                <a:sym typeface="League Spartan"/>
              </a:defRPr>
            </a:lvl3pPr>
            <a:lvl4pPr lvl="3">
              <a:spcBef>
                <a:spcPts val="0"/>
              </a:spcBef>
              <a:spcAft>
                <a:spcPts val="0"/>
              </a:spcAft>
              <a:buSzPts val="1400"/>
              <a:buFont typeface="League Spartan"/>
              <a:buNone/>
              <a:defRPr>
                <a:latin typeface="League Spartan"/>
                <a:ea typeface="League Spartan"/>
                <a:cs typeface="League Spartan"/>
                <a:sym typeface="League Spartan"/>
              </a:defRPr>
            </a:lvl4pPr>
            <a:lvl5pPr lvl="4">
              <a:spcBef>
                <a:spcPts val="0"/>
              </a:spcBef>
              <a:spcAft>
                <a:spcPts val="0"/>
              </a:spcAft>
              <a:buSzPts val="1400"/>
              <a:buFont typeface="League Spartan"/>
              <a:buNone/>
              <a:defRPr>
                <a:latin typeface="League Spartan"/>
                <a:ea typeface="League Spartan"/>
                <a:cs typeface="League Spartan"/>
                <a:sym typeface="League Spartan"/>
              </a:defRPr>
            </a:lvl5pPr>
            <a:lvl6pPr lvl="5">
              <a:spcBef>
                <a:spcPts val="0"/>
              </a:spcBef>
              <a:spcAft>
                <a:spcPts val="0"/>
              </a:spcAft>
              <a:buSzPts val="1400"/>
              <a:buFont typeface="League Spartan"/>
              <a:buNone/>
              <a:defRPr>
                <a:latin typeface="League Spartan"/>
                <a:ea typeface="League Spartan"/>
                <a:cs typeface="League Spartan"/>
                <a:sym typeface="League Spartan"/>
              </a:defRPr>
            </a:lvl6pPr>
            <a:lvl7pPr lvl="6">
              <a:spcBef>
                <a:spcPts val="0"/>
              </a:spcBef>
              <a:spcAft>
                <a:spcPts val="0"/>
              </a:spcAft>
              <a:buSzPts val="1400"/>
              <a:buFont typeface="League Spartan"/>
              <a:buNone/>
              <a:defRPr>
                <a:latin typeface="League Spartan"/>
                <a:ea typeface="League Spartan"/>
                <a:cs typeface="League Spartan"/>
                <a:sym typeface="League Spartan"/>
              </a:defRPr>
            </a:lvl7pPr>
            <a:lvl8pPr lvl="7">
              <a:spcBef>
                <a:spcPts val="0"/>
              </a:spcBef>
              <a:spcAft>
                <a:spcPts val="0"/>
              </a:spcAft>
              <a:buSzPts val="1400"/>
              <a:buFont typeface="League Spartan"/>
              <a:buNone/>
              <a:defRPr>
                <a:latin typeface="League Spartan"/>
                <a:ea typeface="League Spartan"/>
                <a:cs typeface="League Spartan"/>
                <a:sym typeface="League Spartan"/>
              </a:defRPr>
            </a:lvl8pPr>
            <a:lvl9pPr lvl="8">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7" name="Google Shape;127;p9"/>
          <p:cNvSpPr txBox="1"/>
          <p:nvPr>
            <p:ph idx="7" type="title"/>
          </p:nvPr>
        </p:nvSpPr>
        <p:spPr>
          <a:xfrm>
            <a:off x="9848175" y="4627263"/>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8" name="Google Shape;128;p9"/>
          <p:cNvSpPr txBox="1"/>
          <p:nvPr>
            <p:ph idx="8" type="title"/>
          </p:nvPr>
        </p:nvSpPr>
        <p:spPr>
          <a:xfrm>
            <a:off x="9848175" y="643357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9" name="Google Shape;129;p9"/>
          <p:cNvSpPr txBox="1"/>
          <p:nvPr>
            <p:ph idx="9" type="title"/>
          </p:nvPr>
        </p:nvSpPr>
        <p:spPr>
          <a:xfrm>
            <a:off x="9848175" y="83480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0" name="Google Shape;130;p9"/>
          <p:cNvSpPr txBox="1"/>
          <p:nvPr>
            <p:ph idx="13" type="title"/>
          </p:nvPr>
        </p:nvSpPr>
        <p:spPr>
          <a:xfrm>
            <a:off x="14748900" y="27214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1" name="Google Shape;131;p9"/>
          <p:cNvSpPr txBox="1"/>
          <p:nvPr>
            <p:ph idx="14" type="title"/>
          </p:nvPr>
        </p:nvSpPr>
        <p:spPr>
          <a:xfrm>
            <a:off x="14748900" y="4627263"/>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2" name="Google Shape;132;p9"/>
          <p:cNvSpPr txBox="1"/>
          <p:nvPr>
            <p:ph idx="15" type="title"/>
          </p:nvPr>
        </p:nvSpPr>
        <p:spPr>
          <a:xfrm>
            <a:off x="14748900" y="643357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3" name="Google Shape;133;p9"/>
          <p:cNvSpPr txBox="1"/>
          <p:nvPr>
            <p:ph idx="16" type="title"/>
          </p:nvPr>
        </p:nvSpPr>
        <p:spPr>
          <a:xfrm>
            <a:off x="14748900" y="83480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4" name="Google Shape;134;p9"/>
          <p:cNvSpPr/>
          <p:nvPr>
            <p:ph idx="17" type="pic"/>
          </p:nvPr>
        </p:nvSpPr>
        <p:spPr>
          <a:xfrm>
            <a:off x="7886475" y="2198025"/>
            <a:ext cx="1474200" cy="1469700"/>
          </a:xfrm>
          <a:prstGeom prst="rect">
            <a:avLst/>
          </a:prstGeom>
          <a:noFill/>
          <a:ln>
            <a:noFill/>
          </a:ln>
        </p:spPr>
      </p:sp>
      <p:sp>
        <p:nvSpPr>
          <p:cNvPr id="135" name="Google Shape;135;p9"/>
          <p:cNvSpPr/>
          <p:nvPr>
            <p:ph idx="18" type="pic"/>
          </p:nvPr>
        </p:nvSpPr>
        <p:spPr>
          <a:xfrm>
            <a:off x="7886475" y="4063363"/>
            <a:ext cx="1474200" cy="1469700"/>
          </a:xfrm>
          <a:prstGeom prst="rect">
            <a:avLst/>
          </a:prstGeom>
          <a:noFill/>
          <a:ln>
            <a:noFill/>
          </a:ln>
        </p:spPr>
      </p:sp>
      <p:sp>
        <p:nvSpPr>
          <p:cNvPr id="136" name="Google Shape;136;p9"/>
          <p:cNvSpPr/>
          <p:nvPr>
            <p:ph idx="19" type="pic"/>
          </p:nvPr>
        </p:nvSpPr>
        <p:spPr>
          <a:xfrm>
            <a:off x="7886475" y="5925900"/>
            <a:ext cx="1474200" cy="1469700"/>
          </a:xfrm>
          <a:prstGeom prst="rect">
            <a:avLst/>
          </a:prstGeom>
          <a:noFill/>
          <a:ln>
            <a:noFill/>
          </a:ln>
        </p:spPr>
      </p:sp>
      <p:sp>
        <p:nvSpPr>
          <p:cNvPr id="137" name="Google Shape;137;p9"/>
          <p:cNvSpPr/>
          <p:nvPr>
            <p:ph idx="20" type="pic"/>
          </p:nvPr>
        </p:nvSpPr>
        <p:spPr>
          <a:xfrm>
            <a:off x="7886475" y="7788425"/>
            <a:ext cx="1474200" cy="1469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75350" y="1140963"/>
            <a:ext cx="10972800" cy="3141900"/>
          </a:xfrm>
          <a:prstGeom prst="rect">
            <a:avLst/>
          </a:prstGeom>
          <a:noFill/>
          <a:ln>
            <a:noFill/>
          </a:ln>
        </p:spPr>
        <p:txBody>
          <a:bodyPr anchorCtr="0" anchor="t" bIns="45700" lIns="91425" spcFirstLastPara="1" rIns="91425" wrap="square" tIns="45700">
            <a:noAutofit/>
          </a:bodyPr>
          <a:lstStyle>
            <a:lvl1pPr lvl="0" marR="0" rtl="0">
              <a:spcBef>
                <a:spcPts val="0"/>
              </a:spcBef>
              <a:spcAft>
                <a:spcPts val="0"/>
              </a:spcAft>
              <a:buClr>
                <a:srgbClr val="23DC6D"/>
              </a:buClr>
              <a:buSzPts val="10000"/>
              <a:buFont typeface="League Spartan ExtraBold"/>
              <a:buNone/>
              <a:defRPr i="0" sz="10000" u="none" cap="none" strike="noStrik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400"/>
              <a:buNone/>
              <a:defRPr sz="1800">
                <a:solidFill>
                  <a:srgbClr val="23DC6D"/>
                </a:solidFill>
              </a:defRPr>
            </a:lvl2pPr>
            <a:lvl3pPr lvl="2">
              <a:spcBef>
                <a:spcPts val="0"/>
              </a:spcBef>
              <a:spcAft>
                <a:spcPts val="0"/>
              </a:spcAft>
              <a:buClr>
                <a:srgbClr val="23DC6D"/>
              </a:buClr>
              <a:buSzPts val="1400"/>
              <a:buNone/>
              <a:defRPr sz="1800">
                <a:solidFill>
                  <a:srgbClr val="23DC6D"/>
                </a:solidFill>
              </a:defRPr>
            </a:lvl3pPr>
            <a:lvl4pPr lvl="3">
              <a:spcBef>
                <a:spcPts val="0"/>
              </a:spcBef>
              <a:spcAft>
                <a:spcPts val="0"/>
              </a:spcAft>
              <a:buClr>
                <a:srgbClr val="23DC6D"/>
              </a:buClr>
              <a:buSzPts val="1400"/>
              <a:buNone/>
              <a:defRPr sz="1800">
                <a:solidFill>
                  <a:srgbClr val="23DC6D"/>
                </a:solidFill>
              </a:defRPr>
            </a:lvl4pPr>
            <a:lvl5pPr lvl="4">
              <a:spcBef>
                <a:spcPts val="0"/>
              </a:spcBef>
              <a:spcAft>
                <a:spcPts val="0"/>
              </a:spcAft>
              <a:buClr>
                <a:srgbClr val="23DC6D"/>
              </a:buClr>
              <a:buSzPts val="1400"/>
              <a:buNone/>
              <a:defRPr sz="1800">
                <a:solidFill>
                  <a:srgbClr val="23DC6D"/>
                </a:solidFill>
              </a:defRPr>
            </a:lvl5pPr>
            <a:lvl6pPr lvl="5">
              <a:spcBef>
                <a:spcPts val="0"/>
              </a:spcBef>
              <a:spcAft>
                <a:spcPts val="0"/>
              </a:spcAft>
              <a:buClr>
                <a:srgbClr val="23DC6D"/>
              </a:buClr>
              <a:buSzPts val="1400"/>
              <a:buNone/>
              <a:defRPr sz="1800">
                <a:solidFill>
                  <a:srgbClr val="23DC6D"/>
                </a:solidFill>
              </a:defRPr>
            </a:lvl6pPr>
            <a:lvl7pPr lvl="6">
              <a:spcBef>
                <a:spcPts val="0"/>
              </a:spcBef>
              <a:spcAft>
                <a:spcPts val="0"/>
              </a:spcAft>
              <a:buClr>
                <a:srgbClr val="23DC6D"/>
              </a:buClr>
              <a:buSzPts val="1400"/>
              <a:buNone/>
              <a:defRPr sz="1800">
                <a:solidFill>
                  <a:srgbClr val="23DC6D"/>
                </a:solidFill>
              </a:defRPr>
            </a:lvl7pPr>
            <a:lvl8pPr lvl="7">
              <a:spcBef>
                <a:spcPts val="0"/>
              </a:spcBef>
              <a:spcAft>
                <a:spcPts val="0"/>
              </a:spcAft>
              <a:buClr>
                <a:srgbClr val="23DC6D"/>
              </a:buClr>
              <a:buSzPts val="1400"/>
              <a:buNone/>
              <a:defRPr sz="1800">
                <a:solidFill>
                  <a:srgbClr val="23DC6D"/>
                </a:solidFill>
              </a:defRPr>
            </a:lvl8pPr>
            <a:lvl9pPr lvl="8">
              <a:spcBef>
                <a:spcPts val="0"/>
              </a:spcBef>
              <a:spcAft>
                <a:spcPts val="0"/>
              </a:spcAft>
              <a:buClr>
                <a:srgbClr val="23DC6D"/>
              </a:buClr>
              <a:buSzPts val="1400"/>
              <a:buNone/>
              <a:defRPr sz="1800">
                <a:solidFill>
                  <a:srgbClr val="23DC6D"/>
                </a:solidFill>
              </a:defRPr>
            </a:lvl9pPr>
          </a:lstStyle>
          <a:p/>
        </p:txBody>
      </p:sp>
      <p:sp>
        <p:nvSpPr>
          <p:cNvPr id="7" name="Google Shape;7;p1"/>
          <p:cNvSpPr txBox="1"/>
          <p:nvPr>
            <p:ph idx="1" type="body"/>
          </p:nvPr>
        </p:nvSpPr>
        <p:spPr>
          <a:xfrm>
            <a:off x="1575350" y="4619938"/>
            <a:ext cx="8229600" cy="4526100"/>
          </a:xfrm>
          <a:prstGeom prst="rect">
            <a:avLst/>
          </a:prstGeom>
          <a:noFill/>
          <a:ln>
            <a:noFill/>
          </a:ln>
        </p:spPr>
        <p:txBody>
          <a:bodyPr anchorCtr="0" anchor="t" bIns="45700" lIns="91425" spcFirstLastPara="1" rIns="91425" wrap="square" tIns="45700">
            <a:noAutofit/>
          </a:bodyPr>
          <a:lstStyle>
            <a:lvl1pPr indent="-365125" lvl="0" marL="4572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1pPr>
            <a:lvl2pPr indent="-365125" lvl="1" marL="9144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2pPr>
            <a:lvl3pPr indent="-365125" lvl="2" marL="13716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3pPr>
            <a:lvl4pPr indent="-365125" lvl="3" marL="18288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4pPr>
            <a:lvl5pPr indent="-365125" lvl="4" marL="22860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5pPr>
            <a:lvl6pPr indent="-365125" lvl="5" marL="27432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6pPr>
            <a:lvl7pPr indent="-365125" lvl="6" marL="32004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7pPr>
            <a:lvl8pPr indent="-365125" lvl="7" marL="36576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8pPr>
            <a:lvl9pPr indent="-365125" lvl="8" marL="41148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6.png"/><Relationship Id="rId13" Type="http://schemas.openxmlformats.org/officeDocument/2006/relationships/image" Target="../media/image34.jpg"/><Relationship Id="rId12" Type="http://schemas.openxmlformats.org/officeDocument/2006/relationships/hyperlink" Target="http://www.youtube.com/watch?v=pr42azVZi3o"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43.png"/><Relationship Id="rId7" Type="http://schemas.openxmlformats.org/officeDocument/2006/relationships/image" Target="../media/image52.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37.png"/><Relationship Id="rId5"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55.png"/><Relationship Id="rId6"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57.png"/><Relationship Id="rId5"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14.jp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www.kaggle.com/datasets/nelgiriyewithana/most-streamed-spotify-songs-2024" TargetMode="External"/><Relationship Id="rId5" Type="http://schemas.openxmlformats.org/officeDocument/2006/relationships/image" Target="../media/image12.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26.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sp>
        <p:nvSpPr>
          <p:cNvPr id="142" name="Google Shape;142;p10"/>
          <p:cNvSpPr txBox="1"/>
          <p:nvPr/>
        </p:nvSpPr>
        <p:spPr>
          <a:xfrm>
            <a:off x="3669250" y="2352275"/>
            <a:ext cx="10949700" cy="2483100"/>
          </a:xfrm>
          <a:prstGeom prst="rect">
            <a:avLst/>
          </a:prstGeom>
          <a:noFill/>
          <a:ln>
            <a:noFill/>
          </a:ln>
        </p:spPr>
        <p:txBody>
          <a:bodyPr anchorCtr="0" anchor="t" bIns="0" lIns="0" spcFirstLastPara="1" rIns="0" wrap="square" tIns="0">
            <a:spAutoFit/>
          </a:bodyPr>
          <a:lstStyle/>
          <a:p>
            <a:pPr indent="0" lvl="0" marL="0" marR="0" rtl="0" algn="ctr">
              <a:lnSpc>
                <a:spcPct val="128998"/>
              </a:lnSpc>
              <a:spcBef>
                <a:spcPts val="0"/>
              </a:spcBef>
              <a:spcAft>
                <a:spcPts val="0"/>
              </a:spcAft>
              <a:buNone/>
            </a:pPr>
            <a:r>
              <a:rPr b="1" lang="en-US" sz="16132">
                <a:solidFill>
                  <a:srgbClr val="23DC6D"/>
                </a:solidFill>
                <a:latin typeface="League Spartan"/>
                <a:ea typeface="League Spartan"/>
                <a:cs typeface="League Spartan"/>
                <a:sym typeface="League Spartan"/>
              </a:rPr>
              <a:t>From TikTok</a:t>
            </a:r>
            <a:endParaRPr b="1" sz="2100"/>
          </a:p>
        </p:txBody>
      </p:sp>
      <p:sp>
        <p:nvSpPr>
          <p:cNvPr id="143" name="Google Shape;143;p10"/>
          <p:cNvSpPr txBox="1"/>
          <p:nvPr/>
        </p:nvSpPr>
        <p:spPr>
          <a:xfrm>
            <a:off x="4487622" y="1509477"/>
            <a:ext cx="9312900" cy="8799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5716">
                <a:solidFill>
                  <a:srgbClr val="FFFFFF"/>
                </a:solidFill>
                <a:latin typeface="Lato"/>
                <a:ea typeface="Lato"/>
                <a:cs typeface="Lato"/>
                <a:sym typeface="Lato"/>
              </a:rPr>
              <a:t>PROJECT 1</a:t>
            </a:r>
            <a:endParaRPr/>
          </a:p>
        </p:txBody>
      </p:sp>
      <p:sp>
        <p:nvSpPr>
          <p:cNvPr id="144" name="Google Shape;144;p10"/>
          <p:cNvSpPr/>
          <p:nvPr/>
        </p:nvSpPr>
        <p:spPr>
          <a:xfrm>
            <a:off x="3815991"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5" name="Google Shape;145;p10"/>
          <p:cNvSpPr/>
          <p:nvPr/>
        </p:nvSpPr>
        <p:spPr>
          <a:xfrm>
            <a:off x="2610795"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6" name="Google Shape;146;p10"/>
          <p:cNvSpPr/>
          <p:nvPr/>
        </p:nvSpPr>
        <p:spPr>
          <a:xfrm>
            <a:off x="1405599"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7" name="Google Shape;147;p10"/>
          <p:cNvSpPr/>
          <p:nvPr/>
        </p:nvSpPr>
        <p:spPr>
          <a:xfrm>
            <a:off x="200403"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8" name="Google Shape;148;p10"/>
          <p:cNvSpPr/>
          <p:nvPr/>
        </p:nvSpPr>
        <p:spPr>
          <a:xfrm>
            <a:off x="-1004793"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9" name="Google Shape;149;p10"/>
          <p:cNvSpPr/>
          <p:nvPr/>
        </p:nvSpPr>
        <p:spPr>
          <a:xfrm>
            <a:off x="14935289" y="6715600"/>
            <a:ext cx="6633646" cy="4535002"/>
          </a:xfrm>
          <a:custGeom>
            <a:rect b="b" l="l" r="r" t="t"/>
            <a:pathLst>
              <a:path extrusionOk="0" h="4535002" w="6633646">
                <a:moveTo>
                  <a:pt x="0" y="0"/>
                </a:moveTo>
                <a:lnTo>
                  <a:pt x="6633646" y="0"/>
                </a:lnTo>
                <a:lnTo>
                  <a:pt x="6633646" y="4535002"/>
                </a:lnTo>
                <a:lnTo>
                  <a:pt x="0" y="4535002"/>
                </a:lnTo>
                <a:lnTo>
                  <a:pt x="0" y="0"/>
                </a:lnTo>
                <a:close/>
              </a:path>
            </a:pathLst>
          </a:custGeom>
          <a:blipFill rotWithShape="1">
            <a:blip r:embed="rId4">
              <a:alphaModFix/>
            </a:blip>
            <a:stretch>
              <a:fillRect b="0" l="0" r="0" t="0"/>
            </a:stretch>
          </a:blipFill>
          <a:ln>
            <a:noFill/>
          </a:ln>
        </p:spPr>
      </p:sp>
      <p:sp>
        <p:nvSpPr>
          <p:cNvPr id="150" name="Google Shape;150;p10"/>
          <p:cNvSpPr txBox="1"/>
          <p:nvPr/>
        </p:nvSpPr>
        <p:spPr>
          <a:xfrm>
            <a:off x="3352607" y="7887826"/>
            <a:ext cx="11582700" cy="1920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200">
                <a:solidFill>
                  <a:srgbClr val="FFFFFF"/>
                </a:solidFill>
                <a:latin typeface="Lato"/>
                <a:ea typeface="Lato"/>
                <a:cs typeface="Lato"/>
                <a:sym typeface="Lato"/>
              </a:rPr>
              <a:t>Analyzing Its Influence on </a:t>
            </a:r>
            <a:endParaRPr b="1" sz="5200">
              <a:solidFill>
                <a:srgbClr val="FFFFFF"/>
              </a:solidFill>
              <a:latin typeface="Lato"/>
              <a:ea typeface="Lato"/>
              <a:cs typeface="Lato"/>
              <a:sym typeface="Lato"/>
            </a:endParaRPr>
          </a:p>
          <a:p>
            <a:pPr indent="0" lvl="0" marL="0" marR="0" rtl="0" algn="ctr">
              <a:lnSpc>
                <a:spcPct val="140000"/>
              </a:lnSpc>
              <a:spcBef>
                <a:spcPts val="0"/>
              </a:spcBef>
              <a:spcAft>
                <a:spcPts val="0"/>
              </a:spcAft>
              <a:buNone/>
            </a:pPr>
            <a:r>
              <a:rPr b="1" lang="en-US" sz="5200">
                <a:solidFill>
                  <a:srgbClr val="FFFFFF"/>
                </a:solidFill>
                <a:latin typeface="Lato"/>
                <a:ea typeface="Lato"/>
                <a:cs typeface="Lato"/>
                <a:sym typeface="Lato"/>
              </a:rPr>
              <a:t>Spotify &amp; YouTube Trends</a:t>
            </a:r>
            <a:endParaRPr/>
          </a:p>
        </p:txBody>
      </p:sp>
      <p:sp>
        <p:nvSpPr>
          <p:cNvPr id="151" name="Google Shape;151;p10"/>
          <p:cNvSpPr/>
          <p:nvPr/>
        </p:nvSpPr>
        <p:spPr>
          <a:xfrm>
            <a:off x="-4906412" y="6331538"/>
            <a:ext cx="8575663" cy="8564074"/>
          </a:xfrm>
          <a:custGeom>
            <a:rect b="b" l="l" r="r" t="t"/>
            <a:pathLst>
              <a:path extrusionOk="0" h="8564074" w="8575663">
                <a:moveTo>
                  <a:pt x="0" y="0"/>
                </a:moveTo>
                <a:lnTo>
                  <a:pt x="8575663" y="0"/>
                </a:lnTo>
                <a:lnTo>
                  <a:pt x="8575663" y="8564074"/>
                </a:lnTo>
                <a:lnTo>
                  <a:pt x="0" y="8564074"/>
                </a:lnTo>
                <a:lnTo>
                  <a:pt x="0" y="0"/>
                </a:lnTo>
                <a:close/>
              </a:path>
            </a:pathLst>
          </a:custGeom>
          <a:blipFill rotWithShape="1">
            <a:blip r:embed="rId5">
              <a:alphaModFix/>
            </a:blip>
            <a:stretch>
              <a:fillRect b="0" l="0" r="0" t="0"/>
            </a:stretch>
          </a:blipFill>
          <a:ln>
            <a:noFill/>
          </a:ln>
        </p:spPr>
      </p:sp>
      <p:sp>
        <p:nvSpPr>
          <p:cNvPr id="152" name="Google Shape;152;p10"/>
          <p:cNvSpPr/>
          <p:nvPr/>
        </p:nvSpPr>
        <p:spPr>
          <a:xfrm rot="-5400000">
            <a:off x="13954816" y="-2575657"/>
            <a:ext cx="6439219" cy="6439219"/>
          </a:xfrm>
          <a:custGeom>
            <a:rect b="b" l="l" r="r" t="t"/>
            <a:pathLst>
              <a:path extrusionOk="0" h="6439219" w="6439219">
                <a:moveTo>
                  <a:pt x="0" y="0"/>
                </a:moveTo>
                <a:lnTo>
                  <a:pt x="6439218" y="0"/>
                </a:lnTo>
                <a:lnTo>
                  <a:pt x="6439218" y="6439219"/>
                </a:lnTo>
                <a:lnTo>
                  <a:pt x="0" y="6439219"/>
                </a:lnTo>
                <a:lnTo>
                  <a:pt x="0" y="0"/>
                </a:lnTo>
                <a:close/>
              </a:path>
            </a:pathLst>
          </a:custGeom>
          <a:blipFill rotWithShape="1">
            <a:blip r:embed="rId6">
              <a:alphaModFix/>
            </a:blip>
            <a:stretch>
              <a:fillRect b="0" l="0" r="0" t="0"/>
            </a:stretch>
          </a:blipFill>
          <a:ln>
            <a:noFill/>
          </a:ln>
        </p:spPr>
      </p:sp>
      <p:sp>
        <p:nvSpPr>
          <p:cNvPr id="153" name="Google Shape;153;p10"/>
          <p:cNvSpPr/>
          <p:nvPr/>
        </p:nvSpPr>
        <p:spPr>
          <a:xfrm>
            <a:off x="2386312" y="5134450"/>
            <a:ext cx="13515563" cy="2073299"/>
          </a:xfrm>
          <a:prstGeom prst="rect">
            <a:avLst/>
          </a:prstGeom>
        </p:spPr>
        <p:txBody>
          <a:bodyPr>
            <a:prstTxWarp prst="textPlain"/>
          </a:bodyPr>
          <a:lstStyle/>
          <a:p>
            <a:pPr lvl="0" algn="ctr"/>
            <a:r>
              <a:rPr b="1" i="0">
                <a:ln cap="flat" cmpd="sng" w="38100">
                  <a:solidFill>
                    <a:srgbClr val="23DC6D"/>
                  </a:solidFill>
                  <a:prstDash val="solid"/>
                  <a:round/>
                  <a:headEnd len="sm" w="sm" type="none"/>
                  <a:tailEnd len="sm" w="sm" type="none"/>
                </a:ln>
                <a:solidFill>
                  <a:schemeClr val="dk1"/>
                </a:solidFill>
                <a:latin typeface="League Spartan"/>
              </a:rPr>
              <a:t>to Top Charts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6" name="Shape 246"/>
        <p:cNvGrpSpPr/>
        <p:nvPr/>
      </p:nvGrpSpPr>
      <p:grpSpPr>
        <a:xfrm>
          <a:off x="0" y="0"/>
          <a:ext cx="0" cy="0"/>
          <a:chOff x="0" y="0"/>
          <a:chExt cx="0" cy="0"/>
        </a:xfrm>
      </p:grpSpPr>
      <p:grpSp>
        <p:nvGrpSpPr>
          <p:cNvPr id="247" name="Google Shape;247;p19"/>
          <p:cNvGrpSpPr/>
          <p:nvPr/>
        </p:nvGrpSpPr>
        <p:grpSpPr>
          <a:xfrm>
            <a:off x="8800345" y="890632"/>
            <a:ext cx="1260127" cy="910957"/>
            <a:chOff x="0" y="-28575"/>
            <a:chExt cx="601701" cy="434975"/>
          </a:xfrm>
        </p:grpSpPr>
        <p:sp>
          <p:nvSpPr>
            <p:cNvPr id="248" name="Google Shape;248;p19"/>
            <p:cNvSpPr/>
            <p:nvPr/>
          </p:nvSpPr>
          <p:spPr>
            <a:xfrm>
              <a:off x="0" y="0"/>
              <a:ext cx="601701" cy="406400"/>
            </a:xfrm>
            <a:custGeom>
              <a:rect b="b" l="l" r="r" t="t"/>
              <a:pathLst>
                <a:path extrusionOk="0" h="406400" w="601701">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167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txBox="1"/>
            <p:nvPr/>
          </p:nvSpPr>
          <p:spPr>
            <a:xfrm>
              <a:off x="0" y="-28575"/>
              <a:ext cx="601701"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19"/>
          <p:cNvGrpSpPr/>
          <p:nvPr/>
        </p:nvGrpSpPr>
        <p:grpSpPr>
          <a:xfrm rot="-5400000">
            <a:off x="8280683" y="876284"/>
            <a:ext cx="856794" cy="1005179"/>
            <a:chOff x="0" y="-28575"/>
            <a:chExt cx="225658" cy="264738"/>
          </a:xfrm>
        </p:grpSpPr>
        <p:sp>
          <p:nvSpPr>
            <p:cNvPr id="251" name="Google Shape;251;p19"/>
            <p:cNvSpPr/>
            <p:nvPr/>
          </p:nvSpPr>
          <p:spPr>
            <a:xfrm>
              <a:off x="0" y="0"/>
              <a:ext cx="225658" cy="236163"/>
            </a:xfrm>
            <a:custGeom>
              <a:rect b="b" l="l" r="r" t="t"/>
              <a:pathLst>
                <a:path extrusionOk="0" h="236163" w="225658">
                  <a:moveTo>
                    <a:pt x="0" y="0"/>
                  </a:moveTo>
                  <a:lnTo>
                    <a:pt x="225658" y="0"/>
                  </a:lnTo>
                  <a:lnTo>
                    <a:pt x="225658" y="236163"/>
                  </a:lnTo>
                  <a:lnTo>
                    <a:pt x="0" y="236163"/>
                  </a:lnTo>
                  <a:close/>
                </a:path>
              </a:pathLst>
            </a:custGeom>
            <a:gradFill>
              <a:gsLst>
                <a:gs pos="0">
                  <a:srgbClr val="000000"/>
                </a:gs>
                <a:gs pos="100000">
                  <a:srgbClr val="000000">
                    <a:alpha val="0"/>
                  </a:srgbClr>
                </a:gs>
              </a:gsLst>
              <a:lin ang="5400000" scaled="0"/>
            </a:gradFill>
            <a:ln>
              <a:noFill/>
            </a:ln>
          </p:spPr>
        </p:sp>
        <p:sp>
          <p:nvSpPr>
            <p:cNvPr id="252" name="Google Shape;252;p19"/>
            <p:cNvSpPr txBox="1"/>
            <p:nvPr/>
          </p:nvSpPr>
          <p:spPr>
            <a:xfrm>
              <a:off x="0" y="-28575"/>
              <a:ext cx="225658" cy="26473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19"/>
          <p:cNvSpPr/>
          <p:nvPr/>
        </p:nvSpPr>
        <p:spPr>
          <a:xfrm>
            <a:off x="7886589" y="950476"/>
            <a:ext cx="856794" cy="85679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9"/>
          <p:cNvGrpSpPr/>
          <p:nvPr/>
        </p:nvGrpSpPr>
        <p:grpSpPr>
          <a:xfrm>
            <a:off x="10243073" y="890632"/>
            <a:ext cx="1755609" cy="910957"/>
            <a:chOff x="0" y="-28575"/>
            <a:chExt cx="838290" cy="434975"/>
          </a:xfrm>
        </p:grpSpPr>
        <p:sp>
          <p:nvSpPr>
            <p:cNvPr id="255" name="Google Shape;255;p19"/>
            <p:cNvSpPr/>
            <p:nvPr/>
          </p:nvSpPr>
          <p:spPr>
            <a:xfrm>
              <a:off x="0" y="0"/>
              <a:ext cx="838290" cy="406400"/>
            </a:xfrm>
            <a:custGeom>
              <a:rect b="b" l="l" r="r" t="t"/>
              <a:pathLst>
                <a:path extrusionOk="0" h="406400" w="83829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txBox="1"/>
            <p:nvPr/>
          </p:nvSpPr>
          <p:spPr>
            <a:xfrm>
              <a:off x="0" y="-28575"/>
              <a:ext cx="83829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19"/>
          <p:cNvGrpSpPr/>
          <p:nvPr/>
        </p:nvGrpSpPr>
        <p:grpSpPr>
          <a:xfrm>
            <a:off x="12304376" y="890632"/>
            <a:ext cx="2134508" cy="910957"/>
            <a:chOff x="0" y="-28575"/>
            <a:chExt cx="1019212" cy="434975"/>
          </a:xfrm>
        </p:grpSpPr>
        <p:sp>
          <p:nvSpPr>
            <p:cNvPr id="258" name="Google Shape;258;p19"/>
            <p:cNvSpPr/>
            <p:nvPr/>
          </p:nvSpPr>
          <p:spPr>
            <a:xfrm>
              <a:off x="0" y="0"/>
              <a:ext cx="1019212" cy="406400"/>
            </a:xfrm>
            <a:custGeom>
              <a:rect b="b" l="l" r="r" t="t"/>
              <a:pathLst>
                <a:path extrusionOk="0" h="406400" w="1019212">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txBox="1"/>
            <p:nvPr/>
          </p:nvSpPr>
          <p:spPr>
            <a:xfrm>
              <a:off x="0" y="-28575"/>
              <a:ext cx="1019212"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19"/>
          <p:cNvGrpSpPr/>
          <p:nvPr/>
        </p:nvGrpSpPr>
        <p:grpSpPr>
          <a:xfrm>
            <a:off x="14744576" y="890632"/>
            <a:ext cx="2746575" cy="910957"/>
            <a:chOff x="0" y="-28575"/>
            <a:chExt cx="1311469" cy="434975"/>
          </a:xfrm>
        </p:grpSpPr>
        <p:sp>
          <p:nvSpPr>
            <p:cNvPr id="261" name="Google Shape;261;p19"/>
            <p:cNvSpPr/>
            <p:nvPr/>
          </p:nvSpPr>
          <p:spPr>
            <a:xfrm>
              <a:off x="0" y="0"/>
              <a:ext cx="1311469" cy="406400"/>
            </a:xfrm>
            <a:custGeom>
              <a:rect b="b" l="l" r="r" t="t"/>
              <a:pathLst>
                <a:path extrusionOk="0" h="406400" w="1311469">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txBox="1"/>
            <p:nvPr/>
          </p:nvSpPr>
          <p:spPr>
            <a:xfrm>
              <a:off x="0" y="-28575"/>
              <a:ext cx="1311469"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9"/>
          <p:cNvGrpSpPr/>
          <p:nvPr/>
        </p:nvGrpSpPr>
        <p:grpSpPr>
          <a:xfrm>
            <a:off x="9360848" y="2089276"/>
            <a:ext cx="3132760" cy="1578353"/>
            <a:chOff x="0" y="-28575"/>
            <a:chExt cx="825089" cy="415698"/>
          </a:xfrm>
        </p:grpSpPr>
        <p:sp>
          <p:nvSpPr>
            <p:cNvPr id="264" name="Google Shape;264;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19"/>
          <p:cNvGrpSpPr/>
          <p:nvPr/>
        </p:nvGrpSpPr>
        <p:grpSpPr>
          <a:xfrm>
            <a:off x="9360848" y="3959183"/>
            <a:ext cx="3132760" cy="1578353"/>
            <a:chOff x="0" y="-28575"/>
            <a:chExt cx="825089" cy="415698"/>
          </a:xfrm>
        </p:grpSpPr>
        <p:sp>
          <p:nvSpPr>
            <p:cNvPr id="267" name="Google Shape;267;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9"/>
          <p:cNvGrpSpPr/>
          <p:nvPr/>
        </p:nvGrpSpPr>
        <p:grpSpPr>
          <a:xfrm>
            <a:off x="9360848" y="5819565"/>
            <a:ext cx="3132760" cy="1578353"/>
            <a:chOff x="0" y="-28575"/>
            <a:chExt cx="825089" cy="415698"/>
          </a:xfrm>
        </p:grpSpPr>
        <p:sp>
          <p:nvSpPr>
            <p:cNvPr id="270" name="Google Shape;270;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9"/>
          <p:cNvGrpSpPr/>
          <p:nvPr/>
        </p:nvGrpSpPr>
        <p:grpSpPr>
          <a:xfrm>
            <a:off x="9360848" y="7679947"/>
            <a:ext cx="3132760" cy="1578353"/>
            <a:chOff x="0" y="-28575"/>
            <a:chExt cx="825089" cy="415698"/>
          </a:xfrm>
        </p:grpSpPr>
        <p:sp>
          <p:nvSpPr>
            <p:cNvPr id="273" name="Google Shape;273;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9"/>
          <p:cNvGrpSpPr/>
          <p:nvPr/>
        </p:nvGrpSpPr>
        <p:grpSpPr>
          <a:xfrm>
            <a:off x="14358391" y="2089276"/>
            <a:ext cx="3132760" cy="1578353"/>
            <a:chOff x="0" y="-28575"/>
            <a:chExt cx="825089" cy="415698"/>
          </a:xfrm>
        </p:grpSpPr>
        <p:sp>
          <p:nvSpPr>
            <p:cNvPr id="276" name="Google Shape;276;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19"/>
          <p:cNvGrpSpPr/>
          <p:nvPr/>
        </p:nvGrpSpPr>
        <p:grpSpPr>
          <a:xfrm>
            <a:off x="14358391" y="3959183"/>
            <a:ext cx="3132760" cy="1578353"/>
            <a:chOff x="0" y="-28575"/>
            <a:chExt cx="825089" cy="415698"/>
          </a:xfrm>
        </p:grpSpPr>
        <p:sp>
          <p:nvSpPr>
            <p:cNvPr id="279" name="Google Shape;279;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19"/>
          <p:cNvGrpSpPr/>
          <p:nvPr/>
        </p:nvGrpSpPr>
        <p:grpSpPr>
          <a:xfrm>
            <a:off x="14358391" y="5819565"/>
            <a:ext cx="3132760" cy="1578353"/>
            <a:chOff x="0" y="-28575"/>
            <a:chExt cx="825089" cy="415698"/>
          </a:xfrm>
        </p:grpSpPr>
        <p:sp>
          <p:nvSpPr>
            <p:cNvPr id="282" name="Google Shape;282;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19"/>
          <p:cNvGrpSpPr/>
          <p:nvPr/>
        </p:nvGrpSpPr>
        <p:grpSpPr>
          <a:xfrm>
            <a:off x="14358391" y="7679947"/>
            <a:ext cx="3132760" cy="1578353"/>
            <a:chOff x="0" y="-28575"/>
            <a:chExt cx="825089" cy="415698"/>
          </a:xfrm>
        </p:grpSpPr>
        <p:sp>
          <p:nvSpPr>
            <p:cNvPr id="285" name="Google Shape;285;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19"/>
          <p:cNvSpPr txBox="1"/>
          <p:nvPr/>
        </p:nvSpPr>
        <p:spPr>
          <a:xfrm>
            <a:off x="1028600" y="939350"/>
            <a:ext cx="5358300" cy="3986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8094">
                <a:solidFill>
                  <a:srgbClr val="23DC6D"/>
                </a:solidFill>
                <a:latin typeface="League Spartan"/>
                <a:ea typeface="League Spartan"/>
                <a:cs typeface="League Spartan"/>
                <a:sym typeface="League Spartan"/>
              </a:rPr>
              <a:t>Comparing the Top 10 Rankings</a:t>
            </a:r>
            <a:endParaRPr b="1" sz="100"/>
          </a:p>
        </p:txBody>
      </p:sp>
      <p:sp>
        <p:nvSpPr>
          <p:cNvPr id="288" name="Google Shape;288;p19"/>
          <p:cNvSpPr txBox="1"/>
          <p:nvPr/>
        </p:nvSpPr>
        <p:spPr>
          <a:xfrm>
            <a:off x="9648490" y="2459338"/>
            <a:ext cx="2557500" cy="8421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Monkeys Spinning Monkeys</a:t>
            </a:r>
            <a:endParaRPr/>
          </a:p>
        </p:txBody>
      </p:sp>
      <p:sp>
        <p:nvSpPr>
          <p:cNvPr id="289" name="Google Shape;289;p19"/>
          <p:cNvSpPr txBox="1"/>
          <p:nvPr/>
        </p:nvSpPr>
        <p:spPr>
          <a:xfrm>
            <a:off x="9747017" y="6444228"/>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Funny Song</a:t>
            </a:r>
            <a:endParaRPr sz="2279">
              <a:solidFill>
                <a:srgbClr val="FFFFFF"/>
              </a:solidFill>
              <a:latin typeface="League Spartan"/>
              <a:ea typeface="League Spartan"/>
              <a:cs typeface="League Spartan"/>
              <a:sym typeface="League Spartan"/>
            </a:endParaRPr>
          </a:p>
        </p:txBody>
      </p:sp>
      <p:sp>
        <p:nvSpPr>
          <p:cNvPr id="290" name="Google Shape;290;p19"/>
          <p:cNvSpPr txBox="1"/>
          <p:nvPr/>
        </p:nvSpPr>
        <p:spPr>
          <a:xfrm>
            <a:off x="9747017" y="8304610"/>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Sunflower</a:t>
            </a:r>
            <a:endParaRPr/>
          </a:p>
        </p:txBody>
      </p:sp>
      <p:sp>
        <p:nvSpPr>
          <p:cNvPr id="291" name="Google Shape;291;p19"/>
          <p:cNvSpPr txBox="1"/>
          <p:nvPr/>
        </p:nvSpPr>
        <p:spPr>
          <a:xfrm>
            <a:off x="14744560" y="2713939"/>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Love You So</a:t>
            </a:r>
            <a:endParaRPr/>
          </a:p>
        </p:txBody>
      </p:sp>
      <p:sp>
        <p:nvSpPr>
          <p:cNvPr id="292" name="Google Shape;292;p19"/>
          <p:cNvSpPr txBox="1"/>
          <p:nvPr/>
        </p:nvSpPr>
        <p:spPr>
          <a:xfrm>
            <a:off x="14744560" y="4583846"/>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Blinding Lights</a:t>
            </a:r>
            <a:endParaRPr/>
          </a:p>
        </p:txBody>
      </p:sp>
      <p:sp>
        <p:nvSpPr>
          <p:cNvPr id="293" name="Google Shape;293;p19"/>
          <p:cNvSpPr txBox="1"/>
          <p:nvPr/>
        </p:nvSpPr>
        <p:spPr>
          <a:xfrm>
            <a:off x="14740549" y="6226475"/>
            <a:ext cx="2557500" cy="8421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love nwantiti </a:t>
            </a:r>
            <a:endParaRPr sz="2279">
              <a:solidFill>
                <a:srgbClr val="FFFFFF"/>
              </a:solidFill>
              <a:latin typeface="League Spartan"/>
              <a:ea typeface="League Spartan"/>
              <a:cs typeface="League Spartan"/>
              <a:sym typeface="League Spartan"/>
            </a:endParaRPr>
          </a:p>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(ah ah ah)</a:t>
            </a:r>
            <a:endParaRPr/>
          </a:p>
        </p:txBody>
      </p:sp>
      <p:sp>
        <p:nvSpPr>
          <p:cNvPr id="294" name="Google Shape;294;p19"/>
          <p:cNvSpPr txBox="1"/>
          <p:nvPr/>
        </p:nvSpPr>
        <p:spPr>
          <a:xfrm>
            <a:off x="14744560" y="8304610"/>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Stay</a:t>
            </a:r>
            <a:endParaRPr sz="2279">
              <a:solidFill>
                <a:srgbClr val="FFFFFF"/>
              </a:solidFill>
              <a:latin typeface="League Spartan"/>
              <a:ea typeface="League Spartan"/>
              <a:cs typeface="League Spartan"/>
              <a:sym typeface="League Spartan"/>
            </a:endParaRPr>
          </a:p>
        </p:txBody>
      </p:sp>
      <p:sp>
        <p:nvSpPr>
          <p:cNvPr id="295" name="Google Shape;295;p19"/>
          <p:cNvSpPr txBox="1"/>
          <p:nvPr/>
        </p:nvSpPr>
        <p:spPr>
          <a:xfrm>
            <a:off x="8800345" y="1188750"/>
            <a:ext cx="1260127"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000000"/>
                </a:solidFill>
                <a:latin typeface="League Spartan"/>
                <a:ea typeface="League Spartan"/>
                <a:cs typeface="League Spartan"/>
                <a:sym typeface="League Spartan"/>
              </a:rPr>
              <a:t>All</a:t>
            </a:r>
            <a:endParaRPr/>
          </a:p>
        </p:txBody>
      </p:sp>
      <p:sp>
        <p:nvSpPr>
          <p:cNvPr id="296" name="Google Shape;296;p19"/>
          <p:cNvSpPr txBox="1"/>
          <p:nvPr/>
        </p:nvSpPr>
        <p:spPr>
          <a:xfrm>
            <a:off x="10243073" y="1188750"/>
            <a:ext cx="1755609"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Music</a:t>
            </a:r>
            <a:endParaRPr/>
          </a:p>
        </p:txBody>
      </p:sp>
      <p:sp>
        <p:nvSpPr>
          <p:cNvPr id="297" name="Google Shape;297;p19"/>
          <p:cNvSpPr txBox="1"/>
          <p:nvPr/>
        </p:nvSpPr>
        <p:spPr>
          <a:xfrm>
            <a:off x="12304376" y="1188750"/>
            <a:ext cx="2134508"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Podcasts</a:t>
            </a:r>
            <a:endParaRPr/>
          </a:p>
        </p:txBody>
      </p:sp>
      <p:sp>
        <p:nvSpPr>
          <p:cNvPr id="298" name="Google Shape;298;p19"/>
          <p:cNvSpPr txBox="1"/>
          <p:nvPr/>
        </p:nvSpPr>
        <p:spPr>
          <a:xfrm>
            <a:off x="14744576" y="1188750"/>
            <a:ext cx="2746575"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Audiobooks</a:t>
            </a:r>
            <a:endParaRPr/>
          </a:p>
        </p:txBody>
      </p:sp>
      <p:pic>
        <p:nvPicPr>
          <p:cNvPr id="299" name="Google Shape;299;p19"/>
          <p:cNvPicPr preferRelativeResize="0"/>
          <p:nvPr/>
        </p:nvPicPr>
        <p:blipFill>
          <a:blip r:embed="rId3">
            <a:alphaModFix/>
          </a:blip>
          <a:stretch>
            <a:fillRect/>
          </a:stretch>
        </p:blipFill>
        <p:spPr>
          <a:xfrm>
            <a:off x="7886625" y="2143275"/>
            <a:ext cx="1474250" cy="1474250"/>
          </a:xfrm>
          <a:prstGeom prst="rect">
            <a:avLst/>
          </a:prstGeom>
          <a:noFill/>
          <a:ln>
            <a:noFill/>
          </a:ln>
        </p:spPr>
      </p:pic>
      <p:pic>
        <p:nvPicPr>
          <p:cNvPr id="300" name="Google Shape;300;p19"/>
          <p:cNvPicPr preferRelativeResize="0"/>
          <p:nvPr/>
        </p:nvPicPr>
        <p:blipFill>
          <a:blip r:embed="rId4">
            <a:alphaModFix/>
          </a:blip>
          <a:stretch>
            <a:fillRect/>
          </a:stretch>
        </p:blipFill>
        <p:spPr>
          <a:xfrm>
            <a:off x="7834563" y="4008663"/>
            <a:ext cx="1578374" cy="1578374"/>
          </a:xfrm>
          <a:prstGeom prst="rect">
            <a:avLst/>
          </a:prstGeom>
          <a:noFill/>
          <a:ln>
            <a:noFill/>
          </a:ln>
        </p:spPr>
      </p:pic>
      <p:sp>
        <p:nvSpPr>
          <p:cNvPr id="301" name="Google Shape;301;p19"/>
          <p:cNvSpPr txBox="1"/>
          <p:nvPr/>
        </p:nvSpPr>
        <p:spPr>
          <a:xfrm>
            <a:off x="9648503" y="4697488"/>
            <a:ext cx="25575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Shape of You</a:t>
            </a:r>
            <a:endParaRPr/>
          </a:p>
        </p:txBody>
      </p:sp>
      <p:pic>
        <p:nvPicPr>
          <p:cNvPr id="302" name="Google Shape;302;p19"/>
          <p:cNvPicPr preferRelativeResize="0"/>
          <p:nvPr/>
        </p:nvPicPr>
        <p:blipFill>
          <a:blip r:embed="rId5">
            <a:alphaModFix/>
          </a:blip>
          <a:stretch>
            <a:fillRect/>
          </a:stretch>
        </p:blipFill>
        <p:spPr>
          <a:xfrm>
            <a:off x="7834538" y="5819575"/>
            <a:ext cx="1578350" cy="1578350"/>
          </a:xfrm>
          <a:prstGeom prst="rect">
            <a:avLst/>
          </a:prstGeom>
          <a:noFill/>
          <a:ln>
            <a:noFill/>
          </a:ln>
        </p:spPr>
      </p:pic>
      <p:pic>
        <p:nvPicPr>
          <p:cNvPr id="303" name="Google Shape;303;p19"/>
          <p:cNvPicPr preferRelativeResize="0"/>
          <p:nvPr/>
        </p:nvPicPr>
        <p:blipFill>
          <a:blip r:embed="rId6">
            <a:alphaModFix/>
          </a:blip>
          <a:stretch>
            <a:fillRect/>
          </a:stretch>
        </p:blipFill>
        <p:spPr>
          <a:xfrm>
            <a:off x="7834550" y="7788425"/>
            <a:ext cx="1578350" cy="1578350"/>
          </a:xfrm>
          <a:prstGeom prst="rect">
            <a:avLst/>
          </a:prstGeom>
          <a:noFill/>
          <a:ln cap="flat" cmpd="sng" w="9525">
            <a:solidFill>
              <a:srgbClr val="1D1C1E"/>
            </a:solidFill>
            <a:prstDash val="solid"/>
            <a:round/>
            <a:headEnd len="sm" w="sm" type="none"/>
            <a:tailEnd len="sm" w="sm" type="none"/>
          </a:ln>
        </p:spPr>
      </p:pic>
      <p:pic>
        <p:nvPicPr>
          <p:cNvPr id="304" name="Google Shape;304;p19"/>
          <p:cNvPicPr preferRelativeResize="0"/>
          <p:nvPr/>
        </p:nvPicPr>
        <p:blipFill>
          <a:blip r:embed="rId7">
            <a:alphaModFix/>
          </a:blip>
          <a:stretch>
            <a:fillRect/>
          </a:stretch>
        </p:blipFill>
        <p:spPr>
          <a:xfrm>
            <a:off x="12829913" y="2145461"/>
            <a:ext cx="1578350" cy="1578350"/>
          </a:xfrm>
          <a:prstGeom prst="rect">
            <a:avLst/>
          </a:prstGeom>
          <a:noFill/>
          <a:ln>
            <a:noFill/>
          </a:ln>
        </p:spPr>
      </p:pic>
      <p:pic>
        <p:nvPicPr>
          <p:cNvPr id="305" name="Google Shape;305;p19"/>
          <p:cNvPicPr preferRelativeResize="0"/>
          <p:nvPr/>
        </p:nvPicPr>
        <p:blipFill>
          <a:blip r:embed="rId8">
            <a:alphaModFix/>
          </a:blip>
          <a:stretch>
            <a:fillRect/>
          </a:stretch>
        </p:blipFill>
        <p:spPr>
          <a:xfrm>
            <a:off x="12829913" y="4036750"/>
            <a:ext cx="1578350" cy="1578350"/>
          </a:xfrm>
          <a:prstGeom prst="rect">
            <a:avLst/>
          </a:prstGeom>
          <a:noFill/>
          <a:ln>
            <a:noFill/>
          </a:ln>
        </p:spPr>
      </p:pic>
      <p:pic>
        <p:nvPicPr>
          <p:cNvPr id="306" name="Google Shape;306;p19"/>
          <p:cNvPicPr preferRelativeResize="0"/>
          <p:nvPr/>
        </p:nvPicPr>
        <p:blipFill>
          <a:blip r:embed="rId9">
            <a:alphaModFix/>
          </a:blip>
          <a:stretch>
            <a:fillRect/>
          </a:stretch>
        </p:blipFill>
        <p:spPr>
          <a:xfrm>
            <a:off x="12829900" y="7679950"/>
            <a:ext cx="1578350" cy="1578350"/>
          </a:xfrm>
          <a:prstGeom prst="rect">
            <a:avLst/>
          </a:prstGeom>
          <a:noFill/>
          <a:ln>
            <a:noFill/>
          </a:ln>
        </p:spPr>
      </p:pic>
      <p:pic>
        <p:nvPicPr>
          <p:cNvPr id="307" name="Google Shape;307;p19"/>
          <p:cNvPicPr preferRelativeResize="0"/>
          <p:nvPr/>
        </p:nvPicPr>
        <p:blipFill>
          <a:blip r:embed="rId10">
            <a:alphaModFix/>
          </a:blip>
          <a:stretch>
            <a:fillRect/>
          </a:stretch>
        </p:blipFill>
        <p:spPr>
          <a:xfrm>
            <a:off x="12829913" y="5858350"/>
            <a:ext cx="1578350" cy="1578350"/>
          </a:xfrm>
          <a:prstGeom prst="rect">
            <a:avLst/>
          </a:prstGeom>
          <a:noFill/>
          <a:ln>
            <a:noFill/>
          </a:ln>
        </p:spPr>
      </p:pic>
      <p:sp>
        <p:nvSpPr>
          <p:cNvPr id="308" name="Google Shape;308;p19"/>
          <p:cNvSpPr/>
          <p:nvPr/>
        </p:nvSpPr>
        <p:spPr>
          <a:xfrm rot="-5400000">
            <a:off x="848153" y="7509993"/>
            <a:ext cx="2032485" cy="2589347"/>
          </a:xfrm>
          <a:custGeom>
            <a:rect b="b" l="l" r="r" t="t"/>
            <a:pathLst>
              <a:path extrusionOk="0" h="902998" w="860311">
                <a:moveTo>
                  <a:pt x="0" y="0"/>
                </a:moveTo>
                <a:lnTo>
                  <a:pt x="860311" y="0"/>
                </a:lnTo>
                <a:lnTo>
                  <a:pt x="860311" y="902998"/>
                </a:lnTo>
                <a:lnTo>
                  <a:pt x="0" y="902998"/>
                </a:lnTo>
                <a:lnTo>
                  <a:pt x="0" y="0"/>
                </a:lnTo>
                <a:close/>
              </a:path>
            </a:pathLst>
          </a:custGeom>
          <a:blipFill rotWithShape="1">
            <a:blip r:embed="rId11">
              <a:alphaModFix/>
            </a:blip>
            <a:stretch>
              <a:fillRect b="0" l="0" r="0" t="0"/>
            </a:stretch>
          </a:blipFill>
          <a:ln>
            <a:noFill/>
          </a:ln>
        </p:spPr>
      </p:sp>
      <p:pic>
        <p:nvPicPr>
          <p:cNvPr descr="Download this track for FREE here - https://incompetech.filmmusic.io/song/4071-monkeys-spinning-monkeys&#10;&#10;Copy and paste the following into your video description if you use this track:&#10;&#10;Monkeys Spinning Monkeys by Kevin MacLeod&#10;Link: https://incompetech.filmmusic.io/song/4071-monkeys-spinning-monkeys&#10;License: http://creativecommons.org/licenses/by/4.0/&#10;&#10;&#10;🎹 Sign up to Artlist and get 2 free extra months when you purchase an annual plan - https://bit.ly/artlist2months&#10;&#10;🎵 Sign up to a free Uppbeat account and download 3 free tracks to use in your videos – https://uppbeat.io/?ps=gamingsoundfx&#10;&#10;🎧 Sign up to Soundstripe and use code 'GSFX10' for 10% off your first month or yearly plan - https://soundstripe.com/start/?fpr=gamingsoundfx&#10;&#10;FAQ:&#10;&#10;► How do I download this sound effect/music?&#10;There will be a link at the top of the description if you are allowed to download and use this sound effect/music within your videos. If there is no download link, you use this sound effect/music at your own risk within your videos.&#10;&#10;► Can I use this sound effect/music in my videos?&#10;Check the description of each video for details of whether you have permission to use this sound effect/music within your video. If there is no download link, you use this sound effect/music at your own risk within your videos.&#10;&#10;► Do you own these sound effects/music?&#10;No. I do not own these sounds. I have sourced them from the internet and uploaded them for ease of access to the Youtube community.&#10;&#10;► Do you make money from these sound effects/music?&#10;No. Although Youtube may place adverts on these videos, monetisation is not enabled on this channel so I do not make money through these adverts." id="309" name="Google Shape;309;p19" title="Monkeys Spinning Monkeys (Kevin MacLeod) - Background Music (HD)">
            <a:hlinkClick r:id="rId12"/>
          </p:cNvPr>
          <p:cNvPicPr preferRelativeResize="0"/>
          <p:nvPr/>
        </p:nvPicPr>
        <p:blipFill>
          <a:blip r:embed="rId13">
            <a:alphaModFix/>
          </a:blip>
          <a:stretch>
            <a:fillRect/>
          </a:stretch>
        </p:blipFill>
        <p:spPr>
          <a:xfrm>
            <a:off x="3338900" y="5965450"/>
            <a:ext cx="3048000" cy="17145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3" name="Shape 313"/>
        <p:cNvGrpSpPr/>
        <p:nvPr/>
      </p:nvGrpSpPr>
      <p:grpSpPr>
        <a:xfrm>
          <a:off x="0" y="0"/>
          <a:ext cx="0" cy="0"/>
          <a:chOff x="0" y="0"/>
          <a:chExt cx="0" cy="0"/>
        </a:xfrm>
      </p:grpSpPr>
      <p:sp>
        <p:nvSpPr>
          <p:cNvPr id="314" name="Google Shape;314;p20"/>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6C25FF"/>
                </a:solidFill>
                <a:latin typeface="League Spartan"/>
                <a:ea typeface="League Spartan"/>
                <a:cs typeface="League Spartan"/>
                <a:sym typeface="League Spartan"/>
              </a:rPr>
              <a:t>TikTok Views vs. YouTube Views</a:t>
            </a:r>
            <a:endParaRPr sz="9000">
              <a:solidFill>
                <a:srgbClr val="6C25FF"/>
              </a:solidFill>
              <a:latin typeface="League Spartan"/>
              <a:ea typeface="League Spartan"/>
              <a:cs typeface="League Spartan"/>
              <a:sym typeface="League Spartan"/>
            </a:endParaRPr>
          </a:p>
        </p:txBody>
      </p:sp>
      <p:sp>
        <p:nvSpPr>
          <p:cNvPr id="315" name="Google Shape;315;p20"/>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Comparing Top 10 Rankings</a:t>
            </a:r>
            <a:endParaRPr sz="9000">
              <a:latin typeface="League Spartan Black"/>
              <a:ea typeface="League Spartan Black"/>
              <a:cs typeface="League Spartan Black"/>
              <a:sym typeface="League Spartan Black"/>
            </a:endParaRPr>
          </a:p>
        </p:txBody>
      </p:sp>
      <p:sp>
        <p:nvSpPr>
          <p:cNvPr id="316" name="Google Shape;316;p20"/>
          <p:cNvSpPr/>
          <p:nvPr/>
        </p:nvSpPr>
        <p:spPr>
          <a:xfrm rot="1202017">
            <a:off x="-2571538" y="4521218"/>
            <a:ext cx="22139792" cy="7882691"/>
          </a:xfrm>
          <a:custGeom>
            <a:rect b="b" l="l" r="r" t="t"/>
            <a:pathLst>
              <a:path extrusionOk="0" h="1225048" w="1791958">
                <a:moveTo>
                  <a:pt x="0" y="0"/>
                </a:moveTo>
                <a:lnTo>
                  <a:pt x="1791958" y="0"/>
                </a:lnTo>
                <a:lnTo>
                  <a:pt x="1791958" y="1225048"/>
                </a:lnTo>
                <a:lnTo>
                  <a:pt x="0" y="1225048"/>
                </a:lnTo>
                <a:lnTo>
                  <a:pt x="0" y="0"/>
                </a:lnTo>
                <a:close/>
              </a:path>
            </a:pathLst>
          </a:custGeom>
          <a:blipFill rotWithShape="1">
            <a:blip r:embed="rId3">
              <a:alphaModFix/>
            </a:blip>
            <a:stretch>
              <a:fillRect b="0" l="0" r="0" t="0"/>
            </a:stretch>
          </a:blipFill>
          <a:ln>
            <a:noFill/>
          </a:ln>
        </p:spPr>
      </p:sp>
      <p:pic>
        <p:nvPicPr>
          <p:cNvPr id="317" name="Google Shape;317;p20"/>
          <p:cNvPicPr preferRelativeResize="0"/>
          <p:nvPr/>
        </p:nvPicPr>
        <p:blipFill>
          <a:blip r:embed="rId4">
            <a:alphaModFix/>
          </a:blip>
          <a:stretch>
            <a:fillRect/>
          </a:stretch>
        </p:blipFill>
        <p:spPr>
          <a:xfrm>
            <a:off x="474676" y="3810025"/>
            <a:ext cx="8481354" cy="5263175"/>
          </a:xfrm>
          <a:prstGeom prst="rect">
            <a:avLst/>
          </a:prstGeom>
          <a:noFill/>
          <a:ln>
            <a:noFill/>
          </a:ln>
        </p:spPr>
      </p:pic>
      <p:pic>
        <p:nvPicPr>
          <p:cNvPr id="318" name="Google Shape;318;p20"/>
          <p:cNvPicPr preferRelativeResize="0"/>
          <p:nvPr/>
        </p:nvPicPr>
        <p:blipFill>
          <a:blip r:embed="rId5">
            <a:alphaModFix/>
          </a:blip>
          <a:stretch>
            <a:fillRect/>
          </a:stretch>
        </p:blipFill>
        <p:spPr>
          <a:xfrm>
            <a:off x="9298852" y="3810027"/>
            <a:ext cx="8485524" cy="5263175"/>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 name="Shape 322"/>
        <p:cNvGrpSpPr/>
        <p:nvPr/>
      </p:nvGrpSpPr>
      <p:grpSpPr>
        <a:xfrm>
          <a:off x="0" y="0"/>
          <a:ext cx="0" cy="0"/>
          <a:chOff x="0" y="0"/>
          <a:chExt cx="0" cy="0"/>
        </a:xfrm>
      </p:grpSpPr>
      <p:sp>
        <p:nvSpPr>
          <p:cNvPr id="323" name="Google Shape;323;p21"/>
          <p:cNvSpPr/>
          <p:nvPr/>
        </p:nvSpPr>
        <p:spPr>
          <a:xfrm rot="659639">
            <a:off x="-2552871" y="899661"/>
            <a:ext cx="22789439" cy="12244078"/>
          </a:xfrm>
          <a:custGeom>
            <a:rect b="b" l="l" r="r" t="t"/>
            <a:pathLst>
              <a:path extrusionOk="0" h="7618310" w="11143805">
                <a:moveTo>
                  <a:pt x="0" y="0"/>
                </a:moveTo>
                <a:lnTo>
                  <a:pt x="11143805" y="0"/>
                </a:lnTo>
                <a:lnTo>
                  <a:pt x="11143805" y="7618310"/>
                </a:lnTo>
                <a:lnTo>
                  <a:pt x="0" y="7618310"/>
                </a:lnTo>
                <a:lnTo>
                  <a:pt x="0" y="0"/>
                </a:lnTo>
                <a:close/>
              </a:path>
            </a:pathLst>
          </a:custGeom>
          <a:blipFill rotWithShape="1">
            <a:blip r:embed="rId3">
              <a:alphaModFix/>
            </a:blip>
            <a:stretch>
              <a:fillRect b="0" l="0" r="0" t="0"/>
            </a:stretch>
          </a:blipFill>
          <a:ln>
            <a:noFill/>
          </a:ln>
        </p:spPr>
      </p:sp>
      <p:sp>
        <p:nvSpPr>
          <p:cNvPr id="324" name="Google Shape;324;p21"/>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TikTok </a:t>
            </a:r>
            <a:r>
              <a:rPr lang="en-US" sz="9000">
                <a:solidFill>
                  <a:srgbClr val="23DC6D"/>
                </a:solidFill>
                <a:latin typeface="League Spartan"/>
                <a:ea typeface="League Spartan"/>
                <a:cs typeface="League Spartan"/>
                <a:sym typeface="League Spartan"/>
              </a:rPr>
              <a:t>Views vs. Spotify Streams</a:t>
            </a:r>
            <a:endParaRPr sz="9000">
              <a:solidFill>
                <a:srgbClr val="23DC6D"/>
              </a:solidFill>
              <a:latin typeface="League Spartan"/>
              <a:ea typeface="League Spartan"/>
              <a:cs typeface="League Spartan"/>
              <a:sym typeface="League Spartan"/>
            </a:endParaRPr>
          </a:p>
        </p:txBody>
      </p:sp>
      <p:sp>
        <p:nvSpPr>
          <p:cNvPr id="325" name="Google Shape;325;p21"/>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Comparing Top 10 Rankings</a:t>
            </a:r>
            <a:endParaRPr sz="9000">
              <a:latin typeface="League Spartan Black"/>
              <a:ea typeface="League Spartan Black"/>
              <a:cs typeface="League Spartan Black"/>
              <a:sym typeface="League Spartan Black"/>
            </a:endParaRPr>
          </a:p>
        </p:txBody>
      </p:sp>
      <p:pic>
        <p:nvPicPr>
          <p:cNvPr id="326" name="Google Shape;326;p21"/>
          <p:cNvPicPr preferRelativeResize="0"/>
          <p:nvPr/>
        </p:nvPicPr>
        <p:blipFill>
          <a:blip r:embed="rId4">
            <a:alphaModFix/>
          </a:blip>
          <a:stretch>
            <a:fillRect/>
          </a:stretch>
        </p:blipFill>
        <p:spPr>
          <a:xfrm>
            <a:off x="9391800" y="3952325"/>
            <a:ext cx="8395256" cy="5287501"/>
          </a:xfrm>
          <a:prstGeom prst="rect">
            <a:avLst/>
          </a:prstGeom>
          <a:noFill/>
          <a:ln>
            <a:noFill/>
          </a:ln>
        </p:spPr>
      </p:pic>
      <p:pic>
        <p:nvPicPr>
          <p:cNvPr id="327" name="Google Shape;327;p21"/>
          <p:cNvPicPr preferRelativeResize="0"/>
          <p:nvPr/>
        </p:nvPicPr>
        <p:blipFill>
          <a:blip r:embed="rId5">
            <a:alphaModFix/>
          </a:blip>
          <a:stretch>
            <a:fillRect/>
          </a:stretch>
        </p:blipFill>
        <p:spPr>
          <a:xfrm>
            <a:off x="542350" y="3985875"/>
            <a:ext cx="8395250" cy="522039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DC6D"/>
        </a:solidFill>
      </p:bgPr>
    </p:bg>
    <p:spTree>
      <p:nvGrpSpPr>
        <p:cNvPr id="331" name="Shape 331"/>
        <p:cNvGrpSpPr/>
        <p:nvPr/>
      </p:nvGrpSpPr>
      <p:grpSpPr>
        <a:xfrm>
          <a:off x="0" y="0"/>
          <a:ext cx="0" cy="0"/>
          <a:chOff x="0" y="0"/>
          <a:chExt cx="0" cy="0"/>
        </a:xfrm>
      </p:grpSpPr>
      <p:sp>
        <p:nvSpPr>
          <p:cNvPr id="332" name="Google Shape;332;p22"/>
          <p:cNvSpPr/>
          <p:nvPr/>
        </p:nvSpPr>
        <p:spPr>
          <a:xfrm rot="-5400000">
            <a:off x="6085094" y="-1272230"/>
            <a:ext cx="2617874" cy="7023564"/>
          </a:xfrm>
          <a:custGeom>
            <a:rect b="b" l="l" r="r" t="t"/>
            <a:pathLst>
              <a:path extrusionOk="0" h="7023564" w="2617874">
                <a:moveTo>
                  <a:pt x="0" y="0"/>
                </a:moveTo>
                <a:lnTo>
                  <a:pt x="2617874" y="0"/>
                </a:lnTo>
                <a:lnTo>
                  <a:pt x="2617874" y="7023564"/>
                </a:lnTo>
                <a:lnTo>
                  <a:pt x="0" y="7023564"/>
                </a:lnTo>
                <a:lnTo>
                  <a:pt x="0" y="0"/>
                </a:lnTo>
                <a:close/>
              </a:path>
            </a:pathLst>
          </a:custGeom>
          <a:blipFill rotWithShape="1">
            <a:blip r:embed="rId3">
              <a:alphaModFix/>
            </a:blip>
            <a:stretch>
              <a:fillRect b="0" l="0" r="0" t="0"/>
            </a:stretch>
          </a:blipFill>
          <a:ln>
            <a:noFill/>
          </a:ln>
        </p:spPr>
      </p:sp>
      <p:grpSp>
        <p:nvGrpSpPr>
          <p:cNvPr id="333" name="Google Shape;333;p22"/>
          <p:cNvGrpSpPr/>
          <p:nvPr/>
        </p:nvGrpSpPr>
        <p:grpSpPr>
          <a:xfrm>
            <a:off x="9144000" y="-2034295"/>
            <a:ext cx="8266346" cy="12321295"/>
            <a:chOff x="0" y="-200025"/>
            <a:chExt cx="812800" cy="1211509"/>
          </a:xfrm>
        </p:grpSpPr>
        <p:sp>
          <p:nvSpPr>
            <p:cNvPr id="334" name="Google Shape;334;p22"/>
            <p:cNvSpPr/>
            <p:nvPr/>
          </p:nvSpPr>
          <p:spPr>
            <a:xfrm>
              <a:off x="0" y="0"/>
              <a:ext cx="812800" cy="1011484"/>
            </a:xfrm>
            <a:custGeom>
              <a:rect b="b" l="l" r="r" t="t"/>
              <a:pathLst>
                <a:path extrusionOk="0" h="1011484" w="812800">
                  <a:moveTo>
                    <a:pt x="203200" y="1011484"/>
                  </a:moveTo>
                  <a:lnTo>
                    <a:pt x="609600" y="1011484"/>
                  </a:lnTo>
                  <a:lnTo>
                    <a:pt x="812800" y="0"/>
                  </a:lnTo>
                  <a:lnTo>
                    <a:pt x="0" y="0"/>
                  </a:lnTo>
                  <a:lnTo>
                    <a:pt x="203200" y="1011484"/>
                  </a:lnTo>
                  <a:close/>
                </a:path>
              </a:pathLst>
            </a:custGeom>
            <a:solidFill>
              <a:srgbClr val="000000"/>
            </a:solidFill>
            <a:ln>
              <a:noFill/>
            </a:ln>
          </p:spPr>
        </p:sp>
        <p:sp>
          <p:nvSpPr>
            <p:cNvPr id="335" name="Google Shape;335;p22"/>
            <p:cNvSpPr txBox="1"/>
            <p:nvPr/>
          </p:nvSpPr>
          <p:spPr>
            <a:xfrm>
              <a:off x="127000" y="-200025"/>
              <a:ext cx="558800" cy="1211509"/>
            </a:xfrm>
            <a:prstGeom prst="rect">
              <a:avLst/>
            </a:prstGeom>
            <a:noFill/>
            <a:ln>
              <a:noFill/>
            </a:ln>
          </p:spPr>
          <p:txBody>
            <a:bodyPr anchorCtr="0" anchor="ctr" bIns="50800" lIns="50800" spcFirstLastPara="1" rIns="50800" wrap="square" tIns="50800">
              <a:noAutofit/>
            </a:bodyPr>
            <a:lstStyle/>
            <a:p>
              <a:pPr indent="0" lvl="0" marL="0" marR="0" rtl="0" algn="r">
                <a:lnSpc>
                  <a:spcPct val="785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22"/>
          <p:cNvGrpSpPr/>
          <p:nvPr/>
        </p:nvGrpSpPr>
        <p:grpSpPr>
          <a:xfrm>
            <a:off x="13061375" y="-108500"/>
            <a:ext cx="5713959" cy="10395563"/>
            <a:chOff x="0" y="-28575"/>
            <a:chExt cx="1612018" cy="2737908"/>
          </a:xfrm>
        </p:grpSpPr>
        <p:sp>
          <p:nvSpPr>
            <p:cNvPr id="337" name="Google Shape;337;p22"/>
            <p:cNvSpPr/>
            <p:nvPr/>
          </p:nvSpPr>
          <p:spPr>
            <a:xfrm>
              <a:off x="0" y="0"/>
              <a:ext cx="1612018" cy="2709333"/>
            </a:xfrm>
            <a:custGeom>
              <a:rect b="b" l="l" r="r" t="t"/>
              <a:pathLst>
                <a:path extrusionOk="0" h="2709333" w="1612018">
                  <a:moveTo>
                    <a:pt x="0" y="0"/>
                  </a:moveTo>
                  <a:lnTo>
                    <a:pt x="1612018" y="0"/>
                  </a:lnTo>
                  <a:lnTo>
                    <a:pt x="1612018" y="2709333"/>
                  </a:lnTo>
                  <a:lnTo>
                    <a:pt x="0" y="2709333"/>
                  </a:lnTo>
                  <a:close/>
                </a:path>
              </a:pathLst>
            </a:custGeom>
            <a:solidFill>
              <a:srgbClr val="000000"/>
            </a:solidFill>
            <a:ln>
              <a:noFill/>
            </a:ln>
          </p:spPr>
        </p:sp>
        <p:sp>
          <p:nvSpPr>
            <p:cNvPr id="338" name="Google Shape;338;p22"/>
            <p:cNvSpPr txBox="1"/>
            <p:nvPr/>
          </p:nvSpPr>
          <p:spPr>
            <a:xfrm>
              <a:off x="0" y="-28575"/>
              <a:ext cx="1612018" cy="273790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9" name="Google Shape;339;p22"/>
          <p:cNvSpPr/>
          <p:nvPr/>
        </p:nvSpPr>
        <p:spPr>
          <a:xfrm>
            <a:off x="1738042" y="7207785"/>
            <a:ext cx="3079215" cy="3079215"/>
          </a:xfrm>
          <a:custGeom>
            <a:rect b="b" l="l" r="r" t="t"/>
            <a:pathLst>
              <a:path extrusionOk="0" h="3079215" w="3079215">
                <a:moveTo>
                  <a:pt x="0" y="0"/>
                </a:moveTo>
                <a:lnTo>
                  <a:pt x="3079215" y="0"/>
                </a:lnTo>
                <a:lnTo>
                  <a:pt x="3079215" y="3079215"/>
                </a:lnTo>
                <a:lnTo>
                  <a:pt x="0" y="3079215"/>
                </a:lnTo>
                <a:lnTo>
                  <a:pt x="0" y="0"/>
                </a:lnTo>
                <a:close/>
              </a:path>
            </a:pathLst>
          </a:custGeom>
          <a:blipFill rotWithShape="1">
            <a:blip r:embed="rId4">
              <a:alphaModFix/>
            </a:blip>
            <a:stretch>
              <a:fillRect b="0" l="0" r="0" t="0"/>
            </a:stretch>
          </a:blipFill>
          <a:ln>
            <a:noFill/>
          </a:ln>
        </p:spPr>
      </p:sp>
      <p:sp>
        <p:nvSpPr>
          <p:cNvPr id="340" name="Google Shape;340;p22"/>
          <p:cNvSpPr txBox="1"/>
          <p:nvPr/>
        </p:nvSpPr>
        <p:spPr>
          <a:xfrm>
            <a:off x="9899550" y="419150"/>
            <a:ext cx="8266200" cy="4063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1800"/>
              </a:spcBef>
              <a:spcAft>
                <a:spcPts val="1000"/>
              </a:spcAft>
              <a:buClr>
                <a:schemeClr val="dk1"/>
              </a:buClr>
              <a:buSzPts val="1100"/>
              <a:buFont typeface="Arial"/>
              <a:buNone/>
            </a:pPr>
            <a:r>
              <a:rPr b="1" lang="en-US" sz="8800">
                <a:solidFill>
                  <a:srgbClr val="23DC6D"/>
                </a:solidFill>
                <a:latin typeface="League Spartan"/>
                <a:ea typeface="League Spartan"/>
                <a:cs typeface="League Spartan"/>
                <a:sym typeface="League Spartan"/>
              </a:rPr>
              <a:t>Switching the Control: Spotify as the Baseline</a:t>
            </a:r>
            <a:endParaRPr b="1" sz="8800">
              <a:solidFill>
                <a:srgbClr val="23DC6D"/>
              </a:solidFill>
              <a:latin typeface="League Spartan"/>
              <a:ea typeface="League Spartan"/>
              <a:cs typeface="League Spartan"/>
              <a:sym typeface="League Spartan"/>
            </a:endParaRPr>
          </a:p>
        </p:txBody>
      </p:sp>
      <p:pic>
        <p:nvPicPr>
          <p:cNvPr id="341" name="Google Shape;341;p22"/>
          <p:cNvPicPr preferRelativeResize="0"/>
          <p:nvPr/>
        </p:nvPicPr>
        <p:blipFill>
          <a:blip r:embed="rId5">
            <a:alphaModFix/>
          </a:blip>
          <a:stretch>
            <a:fillRect/>
          </a:stretch>
        </p:blipFill>
        <p:spPr>
          <a:xfrm>
            <a:off x="9969163" y="5236800"/>
            <a:ext cx="7429187" cy="4936125"/>
          </a:xfrm>
          <a:prstGeom prst="rect">
            <a:avLst/>
          </a:prstGeom>
          <a:noFill/>
          <a:ln>
            <a:noFill/>
          </a:ln>
        </p:spPr>
      </p:pic>
      <p:pic>
        <p:nvPicPr>
          <p:cNvPr id="342" name="Google Shape;342;p22"/>
          <p:cNvPicPr preferRelativeResize="0"/>
          <p:nvPr/>
        </p:nvPicPr>
        <p:blipFill>
          <a:blip r:embed="rId6">
            <a:alphaModFix/>
          </a:blip>
          <a:stretch>
            <a:fillRect/>
          </a:stretch>
        </p:blipFill>
        <p:spPr>
          <a:xfrm>
            <a:off x="2317725" y="5236803"/>
            <a:ext cx="7429175" cy="4936123"/>
          </a:xfrm>
          <a:prstGeom prst="rect">
            <a:avLst/>
          </a:prstGeom>
          <a:noFill/>
          <a:ln>
            <a:noFill/>
          </a:ln>
        </p:spPr>
      </p:pic>
      <p:sp>
        <p:nvSpPr>
          <p:cNvPr id="343" name="Google Shape;343;p22"/>
          <p:cNvSpPr txBox="1"/>
          <p:nvPr/>
        </p:nvSpPr>
        <p:spPr>
          <a:xfrm>
            <a:off x="339225" y="5064025"/>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50">
                <a:solidFill>
                  <a:schemeClr val="dk1"/>
                </a:solidFill>
                <a:latin typeface="Consolas"/>
                <a:ea typeface="Consolas"/>
                <a:cs typeface="Consolas"/>
                <a:sym typeface="Consolas"/>
              </a:rPr>
              <a:t>R-squared: 0.0041</a:t>
            </a:r>
            <a:endParaRPr sz="2400">
              <a:solidFill>
                <a:schemeClr val="dk1"/>
              </a:solidFill>
            </a:endParaRPr>
          </a:p>
        </p:txBody>
      </p:sp>
      <p:sp>
        <p:nvSpPr>
          <p:cNvPr id="344" name="Google Shape;344;p22"/>
          <p:cNvSpPr txBox="1"/>
          <p:nvPr/>
        </p:nvSpPr>
        <p:spPr>
          <a:xfrm>
            <a:off x="12183750" y="9672825"/>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50">
                <a:solidFill>
                  <a:srgbClr val="CCCCCC"/>
                </a:solidFill>
                <a:latin typeface="Consolas"/>
                <a:ea typeface="Consolas"/>
                <a:cs typeface="Consolas"/>
                <a:sym typeface="Consolas"/>
              </a:rPr>
              <a:t>R-squared: 0.0210</a:t>
            </a:r>
            <a:endParaRPr sz="2400"/>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 name="Shape 348"/>
        <p:cNvGrpSpPr/>
        <p:nvPr/>
      </p:nvGrpSpPr>
      <p:grpSpPr>
        <a:xfrm>
          <a:off x="0" y="0"/>
          <a:ext cx="0" cy="0"/>
          <a:chOff x="0" y="0"/>
          <a:chExt cx="0" cy="0"/>
        </a:xfrm>
      </p:grpSpPr>
      <p:sp>
        <p:nvSpPr>
          <p:cNvPr id="349" name="Google Shape;349;p23"/>
          <p:cNvSpPr/>
          <p:nvPr/>
        </p:nvSpPr>
        <p:spPr>
          <a:xfrm>
            <a:off x="4921086" y="865769"/>
            <a:ext cx="8649823" cy="8555462"/>
          </a:xfrm>
          <a:custGeom>
            <a:rect b="b" l="l" r="r" t="t"/>
            <a:pathLst>
              <a:path extrusionOk="0" h="8555462" w="8649823">
                <a:moveTo>
                  <a:pt x="0" y="0"/>
                </a:moveTo>
                <a:lnTo>
                  <a:pt x="8649823" y="0"/>
                </a:lnTo>
                <a:lnTo>
                  <a:pt x="8649823" y="8555462"/>
                </a:lnTo>
                <a:lnTo>
                  <a:pt x="0" y="8555462"/>
                </a:lnTo>
                <a:lnTo>
                  <a:pt x="0" y="0"/>
                </a:lnTo>
                <a:close/>
              </a:path>
            </a:pathLst>
          </a:custGeom>
          <a:blipFill rotWithShape="1">
            <a:blip r:embed="rId3">
              <a:alphaModFix/>
            </a:blip>
            <a:stretch>
              <a:fillRect b="0" l="0" r="0" t="0"/>
            </a:stretch>
          </a:blipFill>
          <a:ln>
            <a:noFill/>
          </a:ln>
        </p:spPr>
      </p:sp>
      <p:pic>
        <p:nvPicPr>
          <p:cNvPr id="350" name="Google Shape;350;p23"/>
          <p:cNvPicPr preferRelativeResize="0"/>
          <p:nvPr/>
        </p:nvPicPr>
        <p:blipFill>
          <a:blip r:embed="rId4">
            <a:alphaModFix/>
          </a:blip>
          <a:stretch>
            <a:fillRect/>
          </a:stretch>
        </p:blipFill>
        <p:spPr>
          <a:xfrm>
            <a:off x="459600" y="2711409"/>
            <a:ext cx="8595002" cy="5705004"/>
          </a:xfrm>
          <a:prstGeom prst="rect">
            <a:avLst/>
          </a:prstGeom>
          <a:noFill/>
          <a:ln>
            <a:noFill/>
          </a:ln>
        </p:spPr>
      </p:pic>
      <p:pic>
        <p:nvPicPr>
          <p:cNvPr id="351" name="Google Shape;351;p23"/>
          <p:cNvPicPr preferRelativeResize="0"/>
          <p:nvPr/>
        </p:nvPicPr>
        <p:blipFill>
          <a:blip r:embed="rId5">
            <a:alphaModFix/>
          </a:blip>
          <a:stretch>
            <a:fillRect/>
          </a:stretch>
        </p:blipFill>
        <p:spPr>
          <a:xfrm>
            <a:off x="9437375" y="2709490"/>
            <a:ext cx="8594999" cy="5708834"/>
          </a:xfrm>
          <a:prstGeom prst="rect">
            <a:avLst/>
          </a:prstGeom>
          <a:noFill/>
          <a:ln>
            <a:noFill/>
          </a:ln>
        </p:spPr>
      </p:pic>
      <p:sp>
        <p:nvSpPr>
          <p:cNvPr id="352" name="Google Shape;352;p23"/>
          <p:cNvSpPr txBox="1"/>
          <p:nvPr/>
        </p:nvSpPr>
        <p:spPr>
          <a:xfrm>
            <a:off x="7" y="86577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Top 500 Artists</a:t>
            </a:r>
            <a:endParaRPr sz="9000">
              <a:latin typeface="League Spartan Black"/>
              <a:ea typeface="League Spartan Black"/>
              <a:cs typeface="League Spartan Black"/>
              <a:sym typeface="League Spartan Black"/>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6" name="Shape 356"/>
        <p:cNvGrpSpPr/>
        <p:nvPr/>
      </p:nvGrpSpPr>
      <p:grpSpPr>
        <a:xfrm>
          <a:off x="0" y="0"/>
          <a:ext cx="0" cy="0"/>
          <a:chOff x="0" y="0"/>
          <a:chExt cx="0" cy="0"/>
        </a:xfrm>
      </p:grpSpPr>
      <p:grpSp>
        <p:nvGrpSpPr>
          <p:cNvPr id="357" name="Google Shape;357;p24"/>
          <p:cNvGrpSpPr/>
          <p:nvPr/>
        </p:nvGrpSpPr>
        <p:grpSpPr>
          <a:xfrm rot="10800000">
            <a:off x="0" y="4684510"/>
            <a:ext cx="18288000" cy="1026476"/>
            <a:chOff x="0" y="-28575"/>
            <a:chExt cx="4816593" cy="270347"/>
          </a:xfrm>
        </p:grpSpPr>
        <p:sp>
          <p:nvSpPr>
            <p:cNvPr id="358" name="Google Shape;358;p24"/>
            <p:cNvSpPr/>
            <p:nvPr/>
          </p:nvSpPr>
          <p:spPr>
            <a:xfrm>
              <a:off x="0" y="0"/>
              <a:ext cx="4816592" cy="241772"/>
            </a:xfrm>
            <a:custGeom>
              <a:rect b="b" l="l" r="r" t="t"/>
              <a:pathLst>
                <a:path extrusionOk="0" h="241772" w="4816592">
                  <a:moveTo>
                    <a:pt x="0" y="0"/>
                  </a:moveTo>
                  <a:lnTo>
                    <a:pt x="4816592" y="0"/>
                  </a:lnTo>
                  <a:lnTo>
                    <a:pt x="4816592" y="241772"/>
                  </a:lnTo>
                  <a:lnTo>
                    <a:pt x="0" y="241772"/>
                  </a:lnTo>
                  <a:close/>
                </a:path>
              </a:pathLst>
            </a:custGeom>
            <a:gradFill>
              <a:gsLst>
                <a:gs pos="0">
                  <a:srgbClr val="000000">
                    <a:alpha val="0"/>
                  </a:srgbClr>
                </a:gs>
                <a:gs pos="50000">
                  <a:srgbClr val="000000"/>
                </a:gs>
                <a:gs pos="100000">
                  <a:srgbClr val="000000">
                    <a:alpha val="0"/>
                  </a:srgbClr>
                </a:gs>
              </a:gsLst>
              <a:lin ang="5400000" scaled="0"/>
            </a:gradFill>
            <a:ln>
              <a:noFill/>
            </a:ln>
          </p:spPr>
        </p:sp>
        <p:sp>
          <p:nvSpPr>
            <p:cNvPr id="359" name="Google Shape;359;p24"/>
            <p:cNvSpPr txBox="1"/>
            <p:nvPr/>
          </p:nvSpPr>
          <p:spPr>
            <a:xfrm>
              <a:off x="0" y="-28575"/>
              <a:ext cx="4816593" cy="270347"/>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24"/>
          <p:cNvSpPr/>
          <p:nvPr/>
        </p:nvSpPr>
        <p:spPr>
          <a:xfrm>
            <a:off x="135435" y="5710975"/>
            <a:ext cx="5926177" cy="5484408"/>
          </a:xfrm>
          <a:custGeom>
            <a:rect b="b" l="l" r="r" t="t"/>
            <a:pathLst>
              <a:path extrusionOk="0" h="5484408" w="5926177">
                <a:moveTo>
                  <a:pt x="0" y="0"/>
                </a:moveTo>
                <a:lnTo>
                  <a:pt x="5926177" y="0"/>
                </a:lnTo>
                <a:lnTo>
                  <a:pt x="5926177" y="5484408"/>
                </a:lnTo>
                <a:lnTo>
                  <a:pt x="0" y="5484408"/>
                </a:lnTo>
                <a:lnTo>
                  <a:pt x="0" y="0"/>
                </a:lnTo>
                <a:close/>
              </a:path>
            </a:pathLst>
          </a:custGeom>
          <a:blipFill rotWithShape="1">
            <a:blip r:embed="rId3">
              <a:alphaModFix/>
            </a:blip>
            <a:stretch>
              <a:fillRect b="0" l="0" r="0" t="0"/>
            </a:stretch>
          </a:blipFill>
          <a:ln>
            <a:noFill/>
          </a:ln>
        </p:spPr>
      </p:sp>
      <p:sp>
        <p:nvSpPr>
          <p:cNvPr id="361" name="Google Shape;361;p24"/>
          <p:cNvSpPr/>
          <p:nvPr/>
        </p:nvSpPr>
        <p:spPr>
          <a:xfrm rot="10800000">
            <a:off x="4328250" y="-513610"/>
            <a:ext cx="5926177" cy="5484408"/>
          </a:xfrm>
          <a:custGeom>
            <a:rect b="b" l="l" r="r" t="t"/>
            <a:pathLst>
              <a:path extrusionOk="0" h="5484408" w="5926177">
                <a:moveTo>
                  <a:pt x="0" y="0"/>
                </a:moveTo>
                <a:lnTo>
                  <a:pt x="5926177" y="0"/>
                </a:lnTo>
                <a:lnTo>
                  <a:pt x="5926177" y="5484408"/>
                </a:lnTo>
                <a:lnTo>
                  <a:pt x="0" y="5484408"/>
                </a:lnTo>
                <a:lnTo>
                  <a:pt x="0" y="0"/>
                </a:lnTo>
                <a:close/>
              </a:path>
            </a:pathLst>
          </a:custGeom>
          <a:blipFill rotWithShape="1">
            <a:blip r:embed="rId4">
              <a:alphaModFix/>
            </a:blip>
            <a:stretch>
              <a:fillRect b="0" l="0" r="0" t="0"/>
            </a:stretch>
          </a:blipFill>
          <a:ln>
            <a:noFill/>
          </a:ln>
        </p:spPr>
      </p:sp>
      <p:sp>
        <p:nvSpPr>
          <p:cNvPr id="362" name="Google Shape;362;p24"/>
          <p:cNvSpPr txBox="1"/>
          <p:nvPr/>
        </p:nvSpPr>
        <p:spPr>
          <a:xfrm>
            <a:off x="135427" y="1924375"/>
            <a:ext cx="4436700" cy="3786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2300">
                <a:solidFill>
                  <a:schemeClr val="lt1"/>
                </a:solidFill>
                <a:latin typeface="League Spartan"/>
                <a:ea typeface="League Spartan"/>
                <a:cs typeface="League Spartan"/>
                <a:sym typeface="League Spartan"/>
              </a:rPr>
              <a:t>Heat Map</a:t>
            </a:r>
            <a:endParaRPr b="1" sz="12300">
              <a:solidFill>
                <a:schemeClr val="lt1"/>
              </a:solidFill>
            </a:endParaRPr>
          </a:p>
        </p:txBody>
      </p:sp>
      <p:pic>
        <p:nvPicPr>
          <p:cNvPr id="363" name="Google Shape;363;p24"/>
          <p:cNvPicPr preferRelativeResize="0"/>
          <p:nvPr/>
        </p:nvPicPr>
        <p:blipFill>
          <a:blip r:embed="rId5">
            <a:alphaModFix/>
          </a:blip>
          <a:stretch>
            <a:fillRect/>
          </a:stretch>
        </p:blipFill>
        <p:spPr>
          <a:xfrm>
            <a:off x="7492375" y="395275"/>
            <a:ext cx="10496550" cy="9496425"/>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7" name="Shape 367"/>
        <p:cNvGrpSpPr/>
        <p:nvPr/>
      </p:nvGrpSpPr>
      <p:grpSpPr>
        <a:xfrm>
          <a:off x="0" y="0"/>
          <a:ext cx="0" cy="0"/>
          <a:chOff x="0" y="0"/>
          <a:chExt cx="0" cy="0"/>
        </a:xfrm>
      </p:grpSpPr>
      <p:sp>
        <p:nvSpPr>
          <p:cNvPr id="368" name="Google Shape;368;p25"/>
          <p:cNvSpPr/>
          <p:nvPr/>
        </p:nvSpPr>
        <p:spPr>
          <a:xfrm>
            <a:off x="1370354" y="1603714"/>
            <a:ext cx="7079573" cy="7079573"/>
          </a:xfrm>
          <a:custGeom>
            <a:rect b="b" l="l" r="r" t="t"/>
            <a:pathLst>
              <a:path extrusionOk="0" h="7079573" w="7079573">
                <a:moveTo>
                  <a:pt x="0" y="0"/>
                </a:moveTo>
                <a:lnTo>
                  <a:pt x="7079573" y="0"/>
                </a:lnTo>
                <a:lnTo>
                  <a:pt x="7079573" y="7079572"/>
                </a:lnTo>
                <a:lnTo>
                  <a:pt x="0" y="7079572"/>
                </a:lnTo>
                <a:lnTo>
                  <a:pt x="0" y="0"/>
                </a:lnTo>
                <a:close/>
              </a:path>
            </a:pathLst>
          </a:custGeom>
          <a:blipFill rotWithShape="1">
            <a:blip r:embed="rId3">
              <a:alphaModFix/>
            </a:blip>
            <a:stretch>
              <a:fillRect b="0" l="0" r="0" t="0"/>
            </a:stretch>
          </a:blipFill>
          <a:ln>
            <a:noFill/>
          </a:ln>
        </p:spPr>
      </p:sp>
      <p:pic>
        <p:nvPicPr>
          <p:cNvPr id="369" name="Google Shape;369;p25"/>
          <p:cNvPicPr preferRelativeResize="0"/>
          <p:nvPr/>
        </p:nvPicPr>
        <p:blipFill rotWithShape="1">
          <a:blip r:embed="rId4">
            <a:alphaModFix/>
          </a:blip>
          <a:srcRect b="0" l="10381" r="26021" t="23121"/>
          <a:stretch/>
        </p:blipFill>
        <p:spPr>
          <a:xfrm>
            <a:off x="-1586200" y="2447735"/>
            <a:ext cx="9845626" cy="7934516"/>
          </a:xfrm>
          <a:prstGeom prst="rect">
            <a:avLst/>
          </a:prstGeom>
          <a:noFill/>
          <a:ln>
            <a:noFill/>
          </a:ln>
        </p:spPr>
      </p:pic>
      <p:cxnSp>
        <p:nvCxnSpPr>
          <p:cNvPr id="370" name="Google Shape;370;p25"/>
          <p:cNvCxnSpPr/>
          <p:nvPr/>
        </p:nvCxnSpPr>
        <p:spPr>
          <a:xfrm>
            <a:off x="10492768" y="9817851"/>
            <a:ext cx="6492300" cy="0"/>
          </a:xfrm>
          <a:prstGeom prst="straightConnector1">
            <a:avLst/>
          </a:prstGeom>
          <a:noFill/>
          <a:ln cap="flat" cmpd="sng" w="38100">
            <a:solidFill>
              <a:srgbClr val="23DC6D"/>
            </a:solidFill>
            <a:prstDash val="solid"/>
            <a:round/>
            <a:headEnd len="sm" w="sm" type="none"/>
            <a:tailEnd len="sm" w="sm" type="none"/>
          </a:ln>
        </p:spPr>
      </p:cxnSp>
      <p:sp>
        <p:nvSpPr>
          <p:cNvPr id="371" name="Google Shape;371;p25"/>
          <p:cNvSpPr txBox="1"/>
          <p:nvPr/>
        </p:nvSpPr>
        <p:spPr>
          <a:xfrm>
            <a:off x="125727" y="-35925"/>
            <a:ext cx="9053700" cy="1608600"/>
          </a:xfrm>
          <a:prstGeom prst="rect">
            <a:avLst/>
          </a:prstGeom>
          <a:noFill/>
          <a:ln>
            <a:noFill/>
          </a:ln>
        </p:spPr>
        <p:txBody>
          <a:bodyPr anchorCtr="0" anchor="t" bIns="0" lIns="0" spcFirstLastPara="1" rIns="0" wrap="square" tIns="0">
            <a:spAutoFit/>
          </a:bodyPr>
          <a:lstStyle/>
          <a:p>
            <a:pPr indent="0" lvl="0" marL="0" marR="0" rtl="0" algn="ctr">
              <a:lnSpc>
                <a:spcPct val="113998"/>
              </a:lnSpc>
              <a:spcBef>
                <a:spcPts val="0"/>
              </a:spcBef>
              <a:spcAft>
                <a:spcPts val="0"/>
              </a:spcAft>
              <a:buNone/>
            </a:pPr>
            <a:r>
              <a:rPr b="1" lang="en-US" sz="10451">
                <a:solidFill>
                  <a:srgbClr val="6C25FF"/>
                </a:solidFill>
                <a:latin typeface="League Spartan"/>
                <a:ea typeface="League Spartan"/>
                <a:cs typeface="League Spartan"/>
                <a:sym typeface="League Spartan"/>
              </a:rPr>
              <a:t>Key Findings</a:t>
            </a:r>
            <a:endParaRPr b="1" sz="100"/>
          </a:p>
        </p:txBody>
      </p:sp>
      <p:sp>
        <p:nvSpPr>
          <p:cNvPr id="372" name="Google Shape;372;p25"/>
          <p:cNvSpPr txBox="1"/>
          <p:nvPr/>
        </p:nvSpPr>
        <p:spPr>
          <a:xfrm>
            <a:off x="9646175" y="2178450"/>
            <a:ext cx="7624500" cy="5040900"/>
          </a:xfrm>
          <a:prstGeom prst="rect">
            <a:avLst/>
          </a:prstGeom>
          <a:noFill/>
          <a:ln>
            <a:noFill/>
          </a:ln>
        </p:spPr>
        <p:txBody>
          <a:bodyPr anchorCtr="0" anchor="t" bIns="0" lIns="0" spcFirstLastPara="1" rIns="0" wrap="square" tIns="0">
            <a:spAutoFit/>
          </a:bodyPr>
          <a:lstStyle/>
          <a:p>
            <a:pPr indent="-462089" lvl="0" marL="457200" marR="0" rtl="0" algn="l">
              <a:lnSpc>
                <a:spcPct val="140000"/>
              </a:lnSpc>
              <a:spcBef>
                <a:spcPts val="0"/>
              </a:spcBef>
              <a:spcAft>
                <a:spcPts val="0"/>
              </a:spcAft>
              <a:buClr>
                <a:srgbClr val="FFFFFF"/>
              </a:buClr>
              <a:buSzPts val="3677"/>
              <a:buFont typeface="Lato"/>
              <a:buChar char="●"/>
            </a:pPr>
            <a:r>
              <a:rPr lang="en-US" sz="3677">
                <a:solidFill>
                  <a:srgbClr val="FFFFFF"/>
                </a:solidFill>
                <a:latin typeface="Lato"/>
                <a:ea typeface="Lato"/>
                <a:cs typeface="Lato"/>
                <a:sym typeface="Lato"/>
              </a:rPr>
              <a:t>Inconsistent Impact on Streaming</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Weak Correlation Between TikTok &amp; Spotify Popularity</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Virality vs. Longevity</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The Power of Playlists</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1000"/>
              </a:spcAft>
              <a:buClr>
                <a:srgbClr val="FFFFFF"/>
              </a:buClr>
              <a:buSzPts val="3677"/>
              <a:buFont typeface="Lato"/>
              <a:buChar char="●"/>
            </a:pPr>
            <a:r>
              <a:rPr lang="en-US" sz="3677">
                <a:solidFill>
                  <a:srgbClr val="FFFFFF"/>
                </a:solidFill>
                <a:latin typeface="Lato"/>
                <a:ea typeface="Lato"/>
                <a:cs typeface="Lato"/>
                <a:sym typeface="Lato"/>
              </a:rPr>
              <a:t>Platform Synergy in Big Hits</a:t>
            </a:r>
            <a:endParaRPr sz="3677">
              <a:solidFill>
                <a:srgbClr val="FFFFFF"/>
              </a:solidFill>
              <a:latin typeface="Lato"/>
              <a:ea typeface="Lato"/>
              <a:cs typeface="Lato"/>
              <a:sym typeface="Lato"/>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 name="Shape 376"/>
        <p:cNvGrpSpPr/>
        <p:nvPr/>
      </p:nvGrpSpPr>
      <p:grpSpPr>
        <a:xfrm>
          <a:off x="0" y="0"/>
          <a:ext cx="0" cy="0"/>
          <a:chOff x="0" y="0"/>
          <a:chExt cx="0" cy="0"/>
        </a:xfrm>
      </p:grpSpPr>
      <p:sp>
        <p:nvSpPr>
          <p:cNvPr id="377" name="Google Shape;377;p26"/>
          <p:cNvSpPr/>
          <p:nvPr/>
        </p:nvSpPr>
        <p:spPr>
          <a:xfrm>
            <a:off x="3471240" y="-529260"/>
            <a:ext cx="11345550" cy="1134555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23DC6D"/>
          </a:solidFill>
          <a:ln>
            <a:noFill/>
          </a:ln>
        </p:spPr>
      </p:sp>
      <p:sp>
        <p:nvSpPr>
          <p:cNvPr id="378" name="Google Shape;378;p26"/>
          <p:cNvSpPr txBox="1"/>
          <p:nvPr/>
        </p:nvSpPr>
        <p:spPr>
          <a:xfrm>
            <a:off x="5106758" y="3120156"/>
            <a:ext cx="8074500" cy="12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350">
                <a:latin typeface="League Spartan"/>
                <a:ea typeface="League Spartan"/>
                <a:cs typeface="League Spartan"/>
                <a:sym typeface="League Spartan"/>
              </a:rPr>
              <a:t>Future Directions</a:t>
            </a:r>
            <a:endParaRPr b="1" sz="100"/>
          </a:p>
        </p:txBody>
      </p:sp>
      <p:sp>
        <p:nvSpPr>
          <p:cNvPr id="379" name="Google Shape;379;p26"/>
          <p:cNvSpPr/>
          <p:nvPr/>
        </p:nvSpPr>
        <p:spPr>
          <a:xfrm>
            <a:off x="14541150" y="-2370227"/>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0" name="Google Shape;380;p26"/>
          <p:cNvSpPr/>
          <p:nvPr/>
        </p:nvSpPr>
        <p:spPr>
          <a:xfrm>
            <a:off x="-403002" y="-2370227"/>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1" name="Google Shape;381;p26"/>
          <p:cNvSpPr/>
          <p:nvPr/>
        </p:nvSpPr>
        <p:spPr>
          <a:xfrm>
            <a:off x="14541150" y="8430525"/>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2" name="Google Shape;382;p26"/>
          <p:cNvSpPr/>
          <p:nvPr/>
        </p:nvSpPr>
        <p:spPr>
          <a:xfrm>
            <a:off x="-403002" y="8430525"/>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3" name="Google Shape;383;p26"/>
          <p:cNvSpPr/>
          <p:nvPr/>
        </p:nvSpPr>
        <p:spPr>
          <a:xfrm>
            <a:off x="14541150" y="1230024"/>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4" name="Google Shape;384;p26"/>
          <p:cNvSpPr/>
          <p:nvPr/>
        </p:nvSpPr>
        <p:spPr>
          <a:xfrm>
            <a:off x="-403002" y="1230024"/>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5" name="Google Shape;385;p26"/>
          <p:cNvSpPr/>
          <p:nvPr/>
        </p:nvSpPr>
        <p:spPr>
          <a:xfrm>
            <a:off x="14541150" y="4830275"/>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6" name="Google Shape;386;p26"/>
          <p:cNvSpPr/>
          <p:nvPr/>
        </p:nvSpPr>
        <p:spPr>
          <a:xfrm>
            <a:off x="-403002" y="4830275"/>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7" name="Google Shape;387;p26"/>
          <p:cNvSpPr txBox="1"/>
          <p:nvPr/>
        </p:nvSpPr>
        <p:spPr>
          <a:xfrm>
            <a:off x="5943000" y="4682250"/>
            <a:ext cx="6402000" cy="40584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Genre-Specific Questions</a:t>
            </a:r>
            <a:endParaRPr b="1"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Influence of TikTok Trends</a:t>
            </a:r>
            <a:endParaRPr b="1"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Expand Sampling</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Enhance Metadata</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Overcome Data Limitations</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100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Broaden Platform Scope</a:t>
            </a:r>
            <a:endParaRPr sz="3500">
              <a:solidFill>
                <a:schemeClr val="dk1"/>
              </a:solidFill>
              <a:latin typeface="League Spartan"/>
              <a:ea typeface="League Spartan"/>
              <a:cs typeface="League Spartan"/>
              <a:sym typeface="League Spartan"/>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1" name="Shape 391"/>
        <p:cNvGrpSpPr/>
        <p:nvPr/>
      </p:nvGrpSpPr>
      <p:grpSpPr>
        <a:xfrm>
          <a:off x="0" y="0"/>
          <a:ext cx="0" cy="0"/>
          <a:chOff x="0" y="0"/>
          <a:chExt cx="0" cy="0"/>
        </a:xfrm>
      </p:grpSpPr>
      <p:sp>
        <p:nvSpPr>
          <p:cNvPr id="392" name="Google Shape;392;p27"/>
          <p:cNvSpPr/>
          <p:nvPr/>
        </p:nvSpPr>
        <p:spPr>
          <a:xfrm>
            <a:off x="-2609772" y="1862038"/>
            <a:ext cx="9375601" cy="6562921"/>
          </a:xfrm>
          <a:custGeom>
            <a:rect b="b" l="l" r="r" t="t"/>
            <a:pathLst>
              <a:path extrusionOk="0" h="6562921" w="9375601">
                <a:moveTo>
                  <a:pt x="0" y="0"/>
                </a:moveTo>
                <a:lnTo>
                  <a:pt x="9375601" y="0"/>
                </a:lnTo>
                <a:lnTo>
                  <a:pt x="9375601" y="6562921"/>
                </a:lnTo>
                <a:lnTo>
                  <a:pt x="0" y="6562921"/>
                </a:lnTo>
                <a:lnTo>
                  <a:pt x="0" y="0"/>
                </a:lnTo>
                <a:close/>
              </a:path>
            </a:pathLst>
          </a:custGeom>
          <a:blipFill rotWithShape="1">
            <a:blip r:embed="rId3">
              <a:alphaModFix/>
            </a:blip>
            <a:stretch>
              <a:fillRect b="0" l="0" r="0" t="0"/>
            </a:stretch>
          </a:blipFill>
          <a:ln>
            <a:noFill/>
          </a:ln>
        </p:spPr>
      </p:sp>
      <p:sp>
        <p:nvSpPr>
          <p:cNvPr id="393" name="Google Shape;393;p27"/>
          <p:cNvSpPr txBox="1"/>
          <p:nvPr/>
        </p:nvSpPr>
        <p:spPr>
          <a:xfrm>
            <a:off x="7980499" y="2411693"/>
            <a:ext cx="10018800" cy="5846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i="0" lang="en-US" sz="21100" u="none" cap="none" strike="noStrike">
                <a:solidFill>
                  <a:srgbClr val="23DC6D"/>
                </a:solidFill>
                <a:latin typeface="League Spartan"/>
                <a:ea typeface="League Spartan"/>
                <a:cs typeface="League Spartan"/>
                <a:sym typeface="League Spartan"/>
              </a:rPr>
              <a:t>Thank</a:t>
            </a:r>
            <a:endParaRPr b="1"/>
          </a:p>
          <a:p>
            <a:pPr indent="0" lvl="0" marL="0" marR="0" rtl="0" algn="ctr">
              <a:lnSpc>
                <a:spcPct val="90000"/>
              </a:lnSpc>
              <a:spcBef>
                <a:spcPts val="0"/>
              </a:spcBef>
              <a:spcAft>
                <a:spcPts val="0"/>
              </a:spcAft>
              <a:buNone/>
            </a:pPr>
            <a:r>
              <a:rPr b="1" i="0" lang="en-US" sz="21100" u="none" cap="none" strike="noStrike">
                <a:solidFill>
                  <a:srgbClr val="23DC6D"/>
                </a:solidFill>
                <a:latin typeface="League Spartan"/>
                <a:ea typeface="League Spartan"/>
                <a:cs typeface="League Spartan"/>
                <a:sym typeface="League Spartan"/>
              </a:rPr>
              <a:t>You</a:t>
            </a:r>
            <a:endParaRPr b="1"/>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grpSp>
        <p:nvGrpSpPr>
          <p:cNvPr id="158" name="Google Shape;158;p11"/>
          <p:cNvGrpSpPr/>
          <p:nvPr/>
        </p:nvGrpSpPr>
        <p:grpSpPr>
          <a:xfrm rot="5400000">
            <a:off x="10217198" y="2107702"/>
            <a:ext cx="10287000" cy="6071596"/>
            <a:chOff x="0" y="-28575"/>
            <a:chExt cx="2709333" cy="1599103"/>
          </a:xfrm>
        </p:grpSpPr>
        <p:sp>
          <p:nvSpPr>
            <p:cNvPr id="159" name="Google Shape;159;p11"/>
            <p:cNvSpPr/>
            <p:nvPr/>
          </p:nvSpPr>
          <p:spPr>
            <a:xfrm>
              <a:off x="0" y="0"/>
              <a:ext cx="2709333" cy="1570528"/>
            </a:xfrm>
            <a:custGeom>
              <a:rect b="b" l="l" r="r" t="t"/>
              <a:pathLst>
                <a:path extrusionOk="0" h="1570528" w="2709333">
                  <a:moveTo>
                    <a:pt x="0" y="0"/>
                  </a:moveTo>
                  <a:lnTo>
                    <a:pt x="2709333" y="0"/>
                  </a:lnTo>
                  <a:lnTo>
                    <a:pt x="2709333" y="1570528"/>
                  </a:lnTo>
                  <a:lnTo>
                    <a:pt x="0" y="1570528"/>
                  </a:lnTo>
                  <a:close/>
                </a:path>
              </a:pathLst>
            </a:custGeom>
            <a:gradFill>
              <a:gsLst>
                <a:gs pos="0">
                  <a:srgbClr val="6AE870"/>
                </a:gs>
                <a:gs pos="100000">
                  <a:srgbClr val="000000"/>
                </a:gs>
              </a:gsLst>
              <a:lin ang="5400000" scaled="0"/>
            </a:gradFill>
            <a:ln>
              <a:noFill/>
            </a:ln>
          </p:spPr>
        </p:sp>
        <p:sp>
          <p:nvSpPr>
            <p:cNvPr id="160" name="Google Shape;160;p11"/>
            <p:cNvSpPr txBox="1"/>
            <p:nvPr/>
          </p:nvSpPr>
          <p:spPr>
            <a:xfrm>
              <a:off x="0" y="-28575"/>
              <a:ext cx="2709333" cy="1599103"/>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11"/>
          <p:cNvSpPr/>
          <p:nvPr/>
        </p:nvSpPr>
        <p:spPr>
          <a:xfrm>
            <a:off x="7565689" y="141999"/>
            <a:ext cx="3156622" cy="3215078"/>
          </a:xfrm>
          <a:custGeom>
            <a:rect b="b" l="l" r="r" t="t"/>
            <a:pathLst>
              <a:path extrusionOk="0" h="3215078" w="3156622">
                <a:moveTo>
                  <a:pt x="0" y="0"/>
                </a:moveTo>
                <a:lnTo>
                  <a:pt x="3156622" y="0"/>
                </a:lnTo>
                <a:lnTo>
                  <a:pt x="3156622" y="3215078"/>
                </a:lnTo>
                <a:lnTo>
                  <a:pt x="0" y="3215078"/>
                </a:lnTo>
                <a:lnTo>
                  <a:pt x="0" y="0"/>
                </a:lnTo>
                <a:close/>
              </a:path>
            </a:pathLst>
          </a:custGeom>
          <a:blipFill rotWithShape="1">
            <a:blip r:embed="rId3">
              <a:alphaModFix/>
            </a:blip>
            <a:stretch>
              <a:fillRect b="0" l="0" r="0" t="0"/>
            </a:stretch>
          </a:blipFill>
          <a:ln>
            <a:noFill/>
          </a:ln>
        </p:spPr>
      </p:sp>
      <p:sp>
        <p:nvSpPr>
          <p:cNvPr id="162" name="Google Shape;162;p11"/>
          <p:cNvSpPr/>
          <p:nvPr/>
        </p:nvSpPr>
        <p:spPr>
          <a:xfrm>
            <a:off x="8101256" y="945590"/>
            <a:ext cx="8714962" cy="8714962"/>
          </a:xfrm>
          <a:custGeom>
            <a:rect b="b" l="l" r="r" t="t"/>
            <a:pathLst>
              <a:path extrusionOk="0" h="8714962" w="8714962">
                <a:moveTo>
                  <a:pt x="0" y="0"/>
                </a:moveTo>
                <a:lnTo>
                  <a:pt x="8714963" y="0"/>
                </a:lnTo>
                <a:lnTo>
                  <a:pt x="8714963" y="8714962"/>
                </a:lnTo>
                <a:lnTo>
                  <a:pt x="0" y="8714962"/>
                </a:lnTo>
                <a:lnTo>
                  <a:pt x="0" y="0"/>
                </a:lnTo>
                <a:close/>
              </a:path>
            </a:pathLst>
          </a:custGeom>
          <a:blipFill rotWithShape="1">
            <a:blip r:embed="rId4">
              <a:alphaModFix amt="32999"/>
            </a:blip>
            <a:stretch>
              <a:fillRect b="0" l="0" r="0" t="0"/>
            </a:stretch>
          </a:blipFill>
          <a:ln>
            <a:noFill/>
          </a:ln>
        </p:spPr>
      </p:sp>
      <p:pic>
        <p:nvPicPr>
          <p:cNvPr id="163" name="Google Shape;163;p11"/>
          <p:cNvPicPr preferRelativeResize="0"/>
          <p:nvPr/>
        </p:nvPicPr>
        <p:blipFill rotWithShape="1">
          <a:blip r:embed="rId5">
            <a:alphaModFix/>
          </a:blip>
          <a:srcRect b="0" l="15720" r="15719" t="0"/>
          <a:stretch/>
        </p:blipFill>
        <p:spPr>
          <a:xfrm>
            <a:off x="9144000" y="1772061"/>
            <a:ext cx="6977865" cy="6742879"/>
          </a:xfrm>
          <a:prstGeom prst="rect">
            <a:avLst/>
          </a:prstGeom>
          <a:noFill/>
          <a:ln>
            <a:noFill/>
          </a:ln>
        </p:spPr>
      </p:pic>
      <p:sp>
        <p:nvSpPr>
          <p:cNvPr id="164" name="Google Shape;164;p11"/>
          <p:cNvSpPr/>
          <p:nvPr/>
        </p:nvSpPr>
        <p:spPr>
          <a:xfrm>
            <a:off x="14855460" y="6634969"/>
            <a:ext cx="2532809" cy="2532809"/>
          </a:xfrm>
          <a:custGeom>
            <a:rect b="b" l="l" r="r" t="t"/>
            <a:pathLst>
              <a:path extrusionOk="0" h="2532809" w="2532809">
                <a:moveTo>
                  <a:pt x="0" y="0"/>
                </a:moveTo>
                <a:lnTo>
                  <a:pt x="2532809" y="0"/>
                </a:lnTo>
                <a:lnTo>
                  <a:pt x="2532809" y="2532809"/>
                </a:lnTo>
                <a:lnTo>
                  <a:pt x="0" y="2532809"/>
                </a:lnTo>
                <a:lnTo>
                  <a:pt x="0" y="0"/>
                </a:lnTo>
                <a:close/>
              </a:path>
            </a:pathLst>
          </a:custGeom>
          <a:blipFill rotWithShape="1">
            <a:blip r:embed="rId6">
              <a:alphaModFix/>
            </a:blip>
            <a:stretch>
              <a:fillRect b="0" l="0" r="0" t="0"/>
            </a:stretch>
          </a:blipFill>
          <a:ln>
            <a:noFill/>
          </a:ln>
        </p:spPr>
      </p:sp>
      <p:sp>
        <p:nvSpPr>
          <p:cNvPr id="165" name="Google Shape;165;p11"/>
          <p:cNvSpPr txBox="1"/>
          <p:nvPr/>
        </p:nvSpPr>
        <p:spPr>
          <a:xfrm>
            <a:off x="1497457" y="1249473"/>
            <a:ext cx="7045500" cy="1156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7515" u="none" cap="none" strike="noStrike">
                <a:solidFill>
                  <a:srgbClr val="FFFFFF"/>
                </a:solidFill>
                <a:latin typeface="League Spartan"/>
                <a:ea typeface="League Spartan"/>
                <a:cs typeface="League Spartan"/>
                <a:sym typeface="League Spartan"/>
              </a:rPr>
              <a:t>Top Artists</a:t>
            </a:r>
            <a:endParaRPr b="1"/>
          </a:p>
        </p:txBody>
      </p:sp>
      <p:sp>
        <p:nvSpPr>
          <p:cNvPr id="166" name="Google Shape;166;p11"/>
          <p:cNvSpPr txBox="1"/>
          <p:nvPr/>
        </p:nvSpPr>
        <p:spPr>
          <a:xfrm>
            <a:off x="1598071" y="2879400"/>
            <a:ext cx="6209700" cy="6057300"/>
          </a:xfrm>
          <a:prstGeom prst="rect">
            <a:avLst/>
          </a:prstGeom>
          <a:noFill/>
          <a:ln>
            <a:noFill/>
          </a:ln>
        </p:spPr>
        <p:txBody>
          <a:bodyPr anchorCtr="0" anchor="t" bIns="0" lIns="0" spcFirstLastPara="1" rIns="0" wrap="square" tIns="0">
            <a:spAutoFit/>
          </a:bodyPr>
          <a:lstStyle/>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Dina Rodrigues</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Jameson McLendon</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Patrick Trepanier</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Quinton Stibbins</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Sarah Ryan</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AE870"/>
            </a:gs>
            <a:gs pos="100000">
              <a:srgbClr val="000000"/>
            </a:gs>
          </a:gsLst>
          <a:path path="circle">
            <a:fillToRect b="50%" l="50%" r="50%" t="50%"/>
          </a:path>
          <a:tileRect/>
        </a:gradFill>
      </p:bgPr>
    </p:bg>
    <p:spTree>
      <p:nvGrpSpPr>
        <p:cNvPr id="170" name="Shape 170"/>
        <p:cNvGrpSpPr/>
        <p:nvPr/>
      </p:nvGrpSpPr>
      <p:grpSpPr>
        <a:xfrm>
          <a:off x="0" y="0"/>
          <a:ext cx="0" cy="0"/>
          <a:chOff x="0" y="0"/>
          <a:chExt cx="0" cy="0"/>
        </a:xfrm>
      </p:grpSpPr>
      <p:sp>
        <p:nvSpPr>
          <p:cNvPr id="171" name="Google Shape;171;p12"/>
          <p:cNvSpPr/>
          <p:nvPr/>
        </p:nvSpPr>
        <p:spPr>
          <a:xfrm>
            <a:off x="1217800" y="578641"/>
            <a:ext cx="9941243" cy="9129713"/>
          </a:xfrm>
          <a:custGeom>
            <a:rect b="b" l="l" r="r" t="t"/>
            <a:pathLst>
              <a:path extrusionOk="0" h="16230600" w="16230600">
                <a:moveTo>
                  <a:pt x="0" y="0"/>
                </a:moveTo>
                <a:lnTo>
                  <a:pt x="16230600" y="0"/>
                </a:lnTo>
                <a:lnTo>
                  <a:pt x="16230600" y="16230600"/>
                </a:lnTo>
                <a:lnTo>
                  <a:pt x="0" y="16230600"/>
                </a:lnTo>
                <a:lnTo>
                  <a:pt x="0" y="0"/>
                </a:lnTo>
                <a:close/>
              </a:path>
            </a:pathLst>
          </a:custGeom>
          <a:blipFill rotWithShape="1">
            <a:blip r:embed="rId3">
              <a:alphaModFix/>
            </a:blip>
            <a:stretch>
              <a:fillRect b="0" l="0" r="0" t="0"/>
            </a:stretch>
          </a:blipFill>
          <a:ln>
            <a:noFill/>
          </a:ln>
        </p:spPr>
      </p:sp>
      <p:grpSp>
        <p:nvGrpSpPr>
          <p:cNvPr id="172" name="Google Shape;172;p12"/>
          <p:cNvGrpSpPr/>
          <p:nvPr/>
        </p:nvGrpSpPr>
        <p:grpSpPr>
          <a:xfrm>
            <a:off x="16734256" y="238540"/>
            <a:ext cx="1296867" cy="1249709"/>
            <a:chOff x="0" y="0"/>
            <a:chExt cx="1729156" cy="1666278"/>
          </a:xfrm>
        </p:grpSpPr>
        <p:sp>
          <p:nvSpPr>
            <p:cNvPr id="173" name="Google Shape;173;p12"/>
            <p:cNvSpPr/>
            <p:nvPr/>
          </p:nvSpPr>
          <p:spPr>
            <a:xfrm>
              <a:off x="0" y="0"/>
              <a:ext cx="1729156" cy="1666278"/>
            </a:xfrm>
            <a:custGeom>
              <a:rect b="b" l="l" r="r" t="t"/>
              <a:pathLst>
                <a:path extrusionOk="0" h="1666278" w="1729156">
                  <a:moveTo>
                    <a:pt x="0" y="0"/>
                  </a:moveTo>
                  <a:lnTo>
                    <a:pt x="1729156" y="0"/>
                  </a:lnTo>
                  <a:lnTo>
                    <a:pt x="1729156" y="1666278"/>
                  </a:lnTo>
                  <a:lnTo>
                    <a:pt x="0" y="1666278"/>
                  </a:lnTo>
                  <a:lnTo>
                    <a:pt x="0" y="0"/>
                  </a:lnTo>
                  <a:close/>
                </a:path>
              </a:pathLst>
            </a:custGeom>
            <a:blipFill rotWithShape="1">
              <a:blip r:embed="rId4">
                <a:alphaModFix/>
              </a:blip>
              <a:stretch>
                <a:fillRect b="0" l="0" r="0" t="0"/>
              </a:stretch>
            </a:blipFill>
            <a:ln>
              <a:noFill/>
            </a:ln>
          </p:spPr>
        </p:sp>
        <p:grpSp>
          <p:nvGrpSpPr>
            <p:cNvPr id="174" name="Google Shape;174;p12"/>
            <p:cNvGrpSpPr/>
            <p:nvPr/>
          </p:nvGrpSpPr>
          <p:grpSpPr>
            <a:xfrm rot="5400000">
              <a:off x="580822" y="445203"/>
              <a:ext cx="836928" cy="775872"/>
              <a:chOff x="0" y="0"/>
              <a:chExt cx="812800" cy="753505"/>
            </a:xfrm>
          </p:grpSpPr>
          <p:sp>
            <p:nvSpPr>
              <p:cNvPr id="175" name="Google Shape;175;p12"/>
              <p:cNvSpPr/>
              <p:nvPr/>
            </p:nvSpPr>
            <p:spPr>
              <a:xfrm>
                <a:off x="0" y="0"/>
                <a:ext cx="812800" cy="753505"/>
              </a:xfrm>
              <a:custGeom>
                <a:rect b="b" l="l" r="r" t="t"/>
                <a:pathLst>
                  <a:path extrusionOk="0" h="753505" w="812800">
                    <a:moveTo>
                      <a:pt x="406400" y="0"/>
                    </a:moveTo>
                    <a:lnTo>
                      <a:pt x="812800" y="753505"/>
                    </a:lnTo>
                    <a:lnTo>
                      <a:pt x="0" y="753505"/>
                    </a:lnTo>
                    <a:lnTo>
                      <a:pt x="406400" y="0"/>
                    </a:lnTo>
                    <a:close/>
                  </a:path>
                </a:pathLst>
              </a:custGeom>
              <a:solidFill>
                <a:srgbClr val="000000"/>
              </a:solidFill>
              <a:ln>
                <a:noFill/>
              </a:ln>
            </p:spPr>
          </p:sp>
          <p:sp>
            <p:nvSpPr>
              <p:cNvPr id="176" name="Google Shape;176;p12"/>
              <p:cNvSpPr txBox="1"/>
              <p:nvPr/>
            </p:nvSpPr>
            <p:spPr>
              <a:xfrm>
                <a:off x="127000" y="321267"/>
                <a:ext cx="558800" cy="378417"/>
              </a:xfrm>
              <a:prstGeom prst="rect">
                <a:avLst/>
              </a:prstGeom>
              <a:noFill/>
              <a:ln>
                <a:noFill/>
              </a:ln>
            </p:spPr>
            <p:txBody>
              <a:bodyPr anchorCtr="0" anchor="ctr" bIns="39350" lIns="39350" spcFirstLastPara="1" rIns="39350" wrap="square" tIns="3935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77" name="Google Shape;177;p12"/>
          <p:cNvSpPr txBox="1"/>
          <p:nvPr/>
        </p:nvSpPr>
        <p:spPr>
          <a:xfrm>
            <a:off x="2526779" y="2398500"/>
            <a:ext cx="7323300" cy="54900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8015">
                <a:solidFill>
                  <a:srgbClr val="FFFFFF"/>
                </a:solidFill>
                <a:latin typeface="League Spartan"/>
                <a:ea typeface="League Spartan"/>
                <a:cs typeface="League Spartan"/>
                <a:sym typeface="League Spartan"/>
              </a:rPr>
              <a:t>Does TikTok Virality Drive Streaming Success?</a:t>
            </a:r>
            <a:endParaRPr b="1" sz="1900"/>
          </a:p>
        </p:txBody>
      </p:sp>
      <p:pic>
        <p:nvPicPr>
          <p:cNvPr id="178" name="Google Shape;178;p12"/>
          <p:cNvPicPr preferRelativeResize="0"/>
          <p:nvPr/>
        </p:nvPicPr>
        <p:blipFill rotWithShape="1">
          <a:blip r:embed="rId5">
            <a:alphaModFix/>
          </a:blip>
          <a:srcRect b="0" l="18214" r="23048" t="0"/>
          <a:stretch/>
        </p:blipFill>
        <p:spPr>
          <a:xfrm>
            <a:off x="10934450" y="2398500"/>
            <a:ext cx="6046498" cy="549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grpSp>
        <p:nvGrpSpPr>
          <p:cNvPr id="183" name="Google Shape;183;p13"/>
          <p:cNvGrpSpPr/>
          <p:nvPr/>
        </p:nvGrpSpPr>
        <p:grpSpPr>
          <a:xfrm rot="10800000">
            <a:off x="0" y="5827186"/>
            <a:ext cx="18288000" cy="4657670"/>
            <a:chOff x="0" y="-28575"/>
            <a:chExt cx="4816593" cy="1226711"/>
          </a:xfrm>
        </p:grpSpPr>
        <p:sp>
          <p:nvSpPr>
            <p:cNvPr id="184" name="Google Shape;184;p13"/>
            <p:cNvSpPr/>
            <p:nvPr/>
          </p:nvSpPr>
          <p:spPr>
            <a:xfrm>
              <a:off x="0" y="0"/>
              <a:ext cx="4816592" cy="1198136"/>
            </a:xfrm>
            <a:custGeom>
              <a:rect b="b" l="l" r="r" t="t"/>
              <a:pathLst>
                <a:path extrusionOk="0" h="1198136" w="4816592">
                  <a:moveTo>
                    <a:pt x="0" y="0"/>
                  </a:moveTo>
                  <a:lnTo>
                    <a:pt x="4816592" y="0"/>
                  </a:lnTo>
                  <a:lnTo>
                    <a:pt x="4816592" y="1198136"/>
                  </a:lnTo>
                  <a:lnTo>
                    <a:pt x="0" y="1198136"/>
                  </a:lnTo>
                  <a:close/>
                </a:path>
              </a:pathLst>
            </a:custGeom>
            <a:gradFill>
              <a:gsLst>
                <a:gs pos="0">
                  <a:srgbClr val="6AE870"/>
                </a:gs>
                <a:gs pos="100000">
                  <a:srgbClr val="000000"/>
                </a:gs>
              </a:gsLst>
              <a:lin ang="5400000" scaled="0"/>
            </a:gradFill>
            <a:ln>
              <a:noFill/>
            </a:ln>
          </p:spPr>
        </p:sp>
        <p:sp>
          <p:nvSpPr>
            <p:cNvPr id="185" name="Google Shape;185;p13"/>
            <p:cNvSpPr txBox="1"/>
            <p:nvPr/>
          </p:nvSpPr>
          <p:spPr>
            <a:xfrm>
              <a:off x="0" y="-28575"/>
              <a:ext cx="4816593" cy="1226711"/>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13"/>
          <p:cNvSpPr/>
          <p:nvPr/>
        </p:nvSpPr>
        <p:spPr>
          <a:xfrm>
            <a:off x="1145844" y="271386"/>
            <a:ext cx="4122011" cy="3972120"/>
          </a:xfrm>
          <a:custGeom>
            <a:rect b="b" l="l" r="r" t="t"/>
            <a:pathLst>
              <a:path extrusionOk="0" h="3972120" w="4122011">
                <a:moveTo>
                  <a:pt x="0" y="0"/>
                </a:moveTo>
                <a:lnTo>
                  <a:pt x="4122011" y="0"/>
                </a:lnTo>
                <a:lnTo>
                  <a:pt x="4122011" y="3972120"/>
                </a:lnTo>
                <a:lnTo>
                  <a:pt x="0" y="3972120"/>
                </a:lnTo>
                <a:lnTo>
                  <a:pt x="0" y="0"/>
                </a:lnTo>
                <a:close/>
              </a:path>
            </a:pathLst>
          </a:custGeom>
          <a:blipFill rotWithShape="1">
            <a:blip r:embed="rId3">
              <a:alphaModFix/>
            </a:blip>
            <a:stretch>
              <a:fillRect b="0" l="0" r="0" t="0"/>
            </a:stretch>
          </a:blipFill>
          <a:ln>
            <a:noFill/>
          </a:ln>
        </p:spPr>
      </p:sp>
      <p:sp>
        <p:nvSpPr>
          <p:cNvPr id="187" name="Google Shape;187;p13"/>
          <p:cNvSpPr txBox="1"/>
          <p:nvPr/>
        </p:nvSpPr>
        <p:spPr>
          <a:xfrm>
            <a:off x="4571992" y="118968"/>
            <a:ext cx="14395500" cy="1943400"/>
          </a:xfrm>
          <a:prstGeom prst="rect">
            <a:avLst/>
          </a:prstGeom>
          <a:noFill/>
          <a:ln>
            <a:noFill/>
          </a:ln>
          <a:effectLst>
            <a:outerShdw blurRad="200025"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2000"/>
              </a:lnSpc>
              <a:spcBef>
                <a:spcPts val="0"/>
              </a:spcBef>
              <a:spcAft>
                <a:spcPts val="0"/>
              </a:spcAft>
              <a:buNone/>
            </a:pPr>
            <a:r>
              <a:rPr lang="en-US" sz="12625">
                <a:solidFill>
                  <a:srgbClr val="FFFFFF"/>
                </a:solidFill>
                <a:latin typeface="League Spartan ExtraBold"/>
                <a:ea typeface="League Spartan ExtraBold"/>
                <a:cs typeface="League Spartan ExtraBold"/>
                <a:sym typeface="League Spartan ExtraBold"/>
              </a:rPr>
              <a:t>Spotify Data</a:t>
            </a:r>
            <a:endParaRPr sz="1800">
              <a:latin typeface="League Spartan ExtraBold"/>
              <a:ea typeface="League Spartan ExtraBold"/>
              <a:cs typeface="League Spartan ExtraBold"/>
              <a:sym typeface="League Spartan ExtraBold"/>
            </a:endParaRPr>
          </a:p>
        </p:txBody>
      </p:sp>
      <p:sp>
        <p:nvSpPr>
          <p:cNvPr id="188" name="Google Shape;188;p13"/>
          <p:cNvSpPr txBox="1"/>
          <p:nvPr/>
        </p:nvSpPr>
        <p:spPr>
          <a:xfrm>
            <a:off x="4571992" y="2105271"/>
            <a:ext cx="14395500" cy="2839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225">
                <a:solidFill>
                  <a:srgbClr val="23DC6D"/>
                </a:solidFill>
                <a:latin typeface="League Spartan ExtraBold"/>
                <a:ea typeface="League Spartan ExtraBold"/>
                <a:cs typeface="League Spartan ExtraBold"/>
                <a:sym typeface="League Spartan ExtraBold"/>
              </a:rPr>
              <a:t>“Most Streamed </a:t>
            </a:r>
            <a:endParaRPr sz="9225">
              <a:solidFill>
                <a:srgbClr val="23DC6D"/>
              </a:solidFill>
              <a:latin typeface="League Spartan ExtraBold"/>
              <a:ea typeface="League Spartan ExtraBold"/>
              <a:cs typeface="League Spartan ExtraBold"/>
              <a:sym typeface="League Spartan ExtraBold"/>
            </a:endParaRPr>
          </a:p>
          <a:p>
            <a:pPr indent="0" lvl="0" marL="0" marR="0" rtl="0" algn="ctr">
              <a:lnSpc>
                <a:spcPct val="100000"/>
              </a:lnSpc>
              <a:spcBef>
                <a:spcPts val="0"/>
              </a:spcBef>
              <a:spcAft>
                <a:spcPts val="0"/>
              </a:spcAft>
              <a:buNone/>
            </a:pPr>
            <a:r>
              <a:rPr lang="en-US" sz="9225">
                <a:solidFill>
                  <a:srgbClr val="23DC6D"/>
                </a:solidFill>
                <a:latin typeface="League Spartan ExtraBold"/>
                <a:ea typeface="League Spartan ExtraBold"/>
                <a:cs typeface="League Spartan ExtraBold"/>
                <a:sym typeface="League Spartan ExtraBold"/>
              </a:rPr>
              <a:t>Spotify Songs 2024”</a:t>
            </a:r>
            <a:endParaRPr sz="1800">
              <a:latin typeface="League Spartan ExtraBold"/>
              <a:ea typeface="League Spartan ExtraBold"/>
              <a:cs typeface="League Spartan ExtraBold"/>
              <a:sym typeface="League Spartan ExtraBold"/>
            </a:endParaRPr>
          </a:p>
        </p:txBody>
      </p:sp>
      <p:sp>
        <p:nvSpPr>
          <p:cNvPr id="189" name="Google Shape;189;p13"/>
          <p:cNvSpPr txBox="1"/>
          <p:nvPr/>
        </p:nvSpPr>
        <p:spPr>
          <a:xfrm>
            <a:off x="455125" y="5150125"/>
            <a:ext cx="14496600" cy="4899900"/>
          </a:xfrm>
          <a:prstGeom prst="rect">
            <a:avLst/>
          </a:prstGeom>
          <a:noFill/>
          <a:ln>
            <a:noFill/>
          </a:ln>
        </p:spPr>
        <p:txBody>
          <a:bodyPr anchorCtr="0" anchor="t" bIns="0" lIns="0" spcFirstLastPara="1" rIns="0" wrap="square" tIns="0">
            <a:spAutoFit/>
          </a:bodyPr>
          <a:lstStyle/>
          <a:p>
            <a:pPr indent="-469900" lvl="0" marL="457200" rtl="0" algn="l">
              <a:lnSpc>
                <a:spcPct val="150000"/>
              </a:lnSpc>
              <a:spcBef>
                <a:spcPts val="0"/>
              </a:spcBef>
              <a:spcAft>
                <a:spcPts val="0"/>
              </a:spcAft>
              <a:buClr>
                <a:srgbClr val="FFFFFF"/>
              </a:buClr>
              <a:buSzPts val="3800"/>
              <a:buFont typeface="Lato"/>
              <a:buChar char="●"/>
            </a:pPr>
            <a:r>
              <a:rPr lang="en-US" sz="3800">
                <a:solidFill>
                  <a:srgbClr val="FFFFFF"/>
                </a:solidFill>
                <a:latin typeface="Lato"/>
                <a:ea typeface="Lato"/>
                <a:cs typeface="Lato"/>
                <a:sym typeface="Lato"/>
              </a:rPr>
              <a:t>Pulled from</a:t>
            </a:r>
            <a:r>
              <a:rPr lang="en-US" sz="3800">
                <a:solidFill>
                  <a:schemeClr val="lt1"/>
                </a:solidFill>
                <a:latin typeface="Lato"/>
                <a:ea typeface="Lato"/>
                <a:cs typeface="Lato"/>
                <a:sym typeface="Lato"/>
              </a:rPr>
              <a:t> </a:t>
            </a:r>
            <a:r>
              <a:rPr lang="en-US" sz="3800" u="sng">
                <a:solidFill>
                  <a:schemeClr val="lt1"/>
                </a:solidFill>
                <a:latin typeface="Lato"/>
                <a:ea typeface="Lato"/>
                <a:cs typeface="Lato"/>
                <a:sym typeface="Lato"/>
                <a:hlinkClick r:id="rId4">
                  <a:extLst>
                    <a:ext uri="{A12FA001-AC4F-418D-AE19-62706E023703}">
                      <ahyp:hlinkClr val="tx"/>
                    </a:ext>
                  </a:extLst>
                </a:hlinkClick>
              </a:rPr>
              <a:t>Kaggle dataset </a:t>
            </a:r>
            <a:endParaRPr sz="3800">
              <a:solidFill>
                <a:schemeClr val="lt1"/>
              </a:solidFill>
              <a:latin typeface="Lato"/>
              <a:ea typeface="Lato"/>
              <a:cs typeface="Lato"/>
              <a:sym typeface="Lato"/>
            </a:endParaRPr>
          </a:p>
          <a:p>
            <a:pPr indent="-469900" lvl="0" marL="457200" rtl="0" algn="l">
              <a:lnSpc>
                <a:spcPct val="100000"/>
              </a:lnSpc>
              <a:spcBef>
                <a:spcPts val="1000"/>
              </a:spcBef>
              <a:spcAft>
                <a:spcPts val="0"/>
              </a:spcAft>
              <a:buClr>
                <a:srgbClr val="FFFFFF"/>
              </a:buClr>
              <a:buSzPts val="3800"/>
              <a:buFont typeface="Lato"/>
              <a:buChar char="●"/>
            </a:pPr>
            <a:r>
              <a:rPr lang="en-US" sz="3800">
                <a:solidFill>
                  <a:srgbClr val="FFFFFF"/>
                </a:solidFill>
                <a:latin typeface="Lato"/>
                <a:ea typeface="Lato"/>
                <a:cs typeface="Lato"/>
                <a:sym typeface="Lato"/>
              </a:rPr>
              <a:t>Contains information on: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0"/>
              </a:spcAft>
              <a:buClr>
                <a:srgbClr val="FFFFFF"/>
              </a:buClr>
              <a:buSzPts val="3800"/>
              <a:buFont typeface="Lato"/>
              <a:buChar char="○"/>
            </a:pPr>
            <a:r>
              <a:rPr b="1" lang="en-US" sz="3800">
                <a:solidFill>
                  <a:srgbClr val="FFFFFF"/>
                </a:solidFill>
                <a:latin typeface="Lato"/>
                <a:ea typeface="Lato"/>
                <a:cs typeface="Lato"/>
                <a:sym typeface="Lato"/>
              </a:rPr>
              <a:t>track details</a:t>
            </a:r>
            <a:r>
              <a:rPr lang="en-US" sz="3800">
                <a:solidFill>
                  <a:srgbClr val="FFFFFF"/>
                </a:solidFill>
                <a:latin typeface="Lato"/>
                <a:ea typeface="Lato"/>
                <a:cs typeface="Lato"/>
                <a:sym typeface="Lato"/>
              </a:rPr>
              <a:t> (name, artist, album, release date),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0"/>
              </a:spcAft>
              <a:buClr>
                <a:srgbClr val="FFFFFF"/>
              </a:buClr>
              <a:buSzPts val="3800"/>
              <a:buFont typeface="Lato"/>
              <a:buChar char="○"/>
            </a:pPr>
            <a:r>
              <a:rPr b="1" lang="en-US" sz="3800">
                <a:solidFill>
                  <a:srgbClr val="FFFFFF"/>
                </a:solidFill>
                <a:latin typeface="Lato"/>
                <a:ea typeface="Lato"/>
                <a:cs typeface="Lato"/>
                <a:sym typeface="Lato"/>
              </a:rPr>
              <a:t>popularity metrics</a:t>
            </a:r>
            <a:r>
              <a:rPr lang="en-US" sz="3800">
                <a:solidFill>
                  <a:srgbClr val="FFFFFF"/>
                </a:solidFill>
                <a:latin typeface="Lato"/>
                <a:ea typeface="Lato"/>
                <a:cs typeface="Lato"/>
                <a:sym typeface="Lato"/>
              </a:rPr>
              <a:t> (all-time rank, track score, Spotify streams, playlist count, playlist reach, and popularity score), and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1000"/>
              </a:spcAft>
              <a:buClr>
                <a:srgbClr val="FFFFFF"/>
              </a:buClr>
              <a:buSzPts val="3800"/>
              <a:buFont typeface="Lato"/>
              <a:buChar char="○"/>
            </a:pPr>
            <a:r>
              <a:rPr b="1" lang="en-US" sz="3800">
                <a:solidFill>
                  <a:srgbClr val="FFFFFF"/>
                </a:solidFill>
                <a:latin typeface="Lato"/>
                <a:ea typeface="Lato"/>
                <a:cs typeface="Lato"/>
                <a:sym typeface="Lato"/>
              </a:rPr>
              <a:t>engagement across platforms</a:t>
            </a:r>
            <a:r>
              <a:rPr lang="en-US" sz="3800">
                <a:solidFill>
                  <a:srgbClr val="FFFFFF"/>
                </a:solidFill>
                <a:latin typeface="Lato"/>
                <a:ea typeface="Lato"/>
                <a:cs typeface="Lato"/>
                <a:sym typeface="Lato"/>
              </a:rPr>
              <a:t> (YouTube views, likes, playlist reach, and TikTok posts, likes, and views).</a:t>
            </a:r>
            <a:endParaRPr sz="3800">
              <a:solidFill>
                <a:srgbClr val="FFFFFF"/>
              </a:solidFill>
              <a:latin typeface="Lato"/>
              <a:ea typeface="Lato"/>
              <a:cs typeface="Lato"/>
              <a:sym typeface="Lato"/>
            </a:endParaRPr>
          </a:p>
        </p:txBody>
      </p:sp>
      <p:grpSp>
        <p:nvGrpSpPr>
          <p:cNvPr id="190" name="Google Shape;190;p13"/>
          <p:cNvGrpSpPr/>
          <p:nvPr/>
        </p:nvGrpSpPr>
        <p:grpSpPr>
          <a:xfrm>
            <a:off x="13841814" y="7228376"/>
            <a:ext cx="4594189" cy="4351950"/>
            <a:chOff x="0" y="0"/>
            <a:chExt cx="6125585" cy="5802600"/>
          </a:xfrm>
        </p:grpSpPr>
        <p:sp>
          <p:nvSpPr>
            <p:cNvPr id="191" name="Google Shape;191;p13"/>
            <p:cNvSpPr/>
            <p:nvPr/>
          </p:nvSpPr>
          <p:spPr>
            <a:xfrm>
              <a:off x="0" y="0"/>
              <a:ext cx="6125585" cy="5802600"/>
            </a:xfrm>
            <a:custGeom>
              <a:rect b="b" l="l" r="r" t="t"/>
              <a:pathLst>
                <a:path extrusionOk="0" h="5802600" w="6125585">
                  <a:moveTo>
                    <a:pt x="0" y="0"/>
                  </a:moveTo>
                  <a:lnTo>
                    <a:pt x="6125585" y="0"/>
                  </a:lnTo>
                  <a:lnTo>
                    <a:pt x="6125585" y="5802600"/>
                  </a:lnTo>
                  <a:lnTo>
                    <a:pt x="0" y="5802600"/>
                  </a:lnTo>
                  <a:lnTo>
                    <a:pt x="0" y="0"/>
                  </a:lnTo>
                  <a:close/>
                </a:path>
              </a:pathLst>
            </a:custGeom>
            <a:blipFill rotWithShape="1">
              <a:blip r:embed="rId5">
                <a:alphaModFix/>
              </a:blip>
              <a:stretch>
                <a:fillRect b="0" l="0" r="0" t="0"/>
              </a:stretch>
            </a:blipFill>
            <a:ln>
              <a:noFill/>
            </a:ln>
          </p:spPr>
        </p:sp>
        <p:sp>
          <p:nvSpPr>
            <p:cNvPr id="192" name="Google Shape;192;p13"/>
            <p:cNvSpPr/>
            <p:nvPr/>
          </p:nvSpPr>
          <p:spPr>
            <a:xfrm>
              <a:off x="2699530" y="2538037"/>
              <a:ext cx="726526" cy="726526"/>
            </a:xfrm>
            <a:custGeom>
              <a:rect b="b" l="l" r="r" t="t"/>
              <a:pathLst>
                <a:path extrusionOk="0" h="726526" w="726526">
                  <a:moveTo>
                    <a:pt x="0" y="0"/>
                  </a:moveTo>
                  <a:lnTo>
                    <a:pt x="726526" y="0"/>
                  </a:lnTo>
                  <a:lnTo>
                    <a:pt x="726526" y="726526"/>
                  </a:lnTo>
                  <a:lnTo>
                    <a:pt x="0" y="726526"/>
                  </a:lnTo>
                  <a:lnTo>
                    <a:pt x="0" y="0"/>
                  </a:lnTo>
                  <a:close/>
                </a:path>
              </a:pathLst>
            </a:custGeom>
            <a:blipFill rotWithShape="1">
              <a:blip r:embed="rId6">
                <a:alphaModFix/>
              </a:blip>
              <a:stretch>
                <a:fillRect b="0" l="0" r="0" t="0"/>
              </a:stretch>
            </a:blipFill>
            <a:ln>
              <a:noFill/>
            </a:ln>
          </p:spPr>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DC6D"/>
        </a:solidFill>
      </p:bgPr>
    </p:bg>
    <p:spTree>
      <p:nvGrpSpPr>
        <p:cNvPr id="196" name="Shape 196"/>
        <p:cNvGrpSpPr/>
        <p:nvPr/>
      </p:nvGrpSpPr>
      <p:grpSpPr>
        <a:xfrm>
          <a:off x="0" y="0"/>
          <a:ext cx="0" cy="0"/>
          <a:chOff x="0" y="0"/>
          <a:chExt cx="0" cy="0"/>
        </a:xfrm>
      </p:grpSpPr>
      <p:sp>
        <p:nvSpPr>
          <p:cNvPr id="197" name="Google Shape;197;p14"/>
          <p:cNvSpPr/>
          <p:nvPr/>
        </p:nvSpPr>
        <p:spPr>
          <a:xfrm rot="-5400000">
            <a:off x="687831" y="8583327"/>
            <a:ext cx="3625028" cy="3804896"/>
          </a:xfrm>
          <a:custGeom>
            <a:rect b="b" l="l" r="r" t="t"/>
            <a:pathLst>
              <a:path extrusionOk="0" h="3804896" w="3625028">
                <a:moveTo>
                  <a:pt x="0" y="0"/>
                </a:moveTo>
                <a:lnTo>
                  <a:pt x="3625029" y="0"/>
                </a:lnTo>
                <a:lnTo>
                  <a:pt x="3625029" y="3804896"/>
                </a:lnTo>
                <a:lnTo>
                  <a:pt x="0" y="3804896"/>
                </a:lnTo>
                <a:lnTo>
                  <a:pt x="0" y="0"/>
                </a:lnTo>
                <a:close/>
              </a:path>
            </a:pathLst>
          </a:custGeom>
          <a:blipFill rotWithShape="1">
            <a:blip r:embed="rId3">
              <a:alphaModFix/>
            </a:blip>
            <a:stretch>
              <a:fillRect b="0" l="0" r="0" t="0"/>
            </a:stretch>
          </a:blipFill>
          <a:ln>
            <a:noFill/>
          </a:ln>
        </p:spPr>
      </p:sp>
      <p:sp>
        <p:nvSpPr>
          <p:cNvPr id="198" name="Google Shape;198;p14"/>
          <p:cNvSpPr/>
          <p:nvPr/>
        </p:nvSpPr>
        <p:spPr>
          <a:xfrm>
            <a:off x="-1" y="0"/>
            <a:ext cx="9831102" cy="3062675"/>
          </a:xfrm>
          <a:custGeom>
            <a:rect b="b" l="l" r="r" t="t"/>
            <a:pathLst>
              <a:path extrusionOk="0" h="8113046" w="19089519">
                <a:moveTo>
                  <a:pt x="0" y="0"/>
                </a:moveTo>
                <a:lnTo>
                  <a:pt x="19089520" y="0"/>
                </a:lnTo>
                <a:lnTo>
                  <a:pt x="19089520" y="8113046"/>
                </a:lnTo>
                <a:lnTo>
                  <a:pt x="0" y="8113046"/>
                </a:lnTo>
                <a:lnTo>
                  <a:pt x="0" y="0"/>
                </a:lnTo>
                <a:close/>
              </a:path>
            </a:pathLst>
          </a:custGeom>
          <a:blipFill rotWithShape="1">
            <a:blip r:embed="rId4">
              <a:alphaModFix/>
            </a:blip>
            <a:stretch>
              <a:fillRect b="0" l="0" r="0" t="0"/>
            </a:stretch>
          </a:blipFill>
          <a:ln>
            <a:noFill/>
          </a:ln>
        </p:spPr>
      </p:sp>
      <p:sp>
        <p:nvSpPr>
          <p:cNvPr id="199" name="Google Shape;199;p14"/>
          <p:cNvSpPr txBox="1"/>
          <p:nvPr/>
        </p:nvSpPr>
        <p:spPr>
          <a:xfrm>
            <a:off x="826125" y="622950"/>
            <a:ext cx="8289900" cy="181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6212">
                <a:solidFill>
                  <a:srgbClr val="FFFFFF"/>
                </a:solidFill>
                <a:latin typeface="League Spartan"/>
                <a:ea typeface="League Spartan"/>
                <a:cs typeface="League Spartan"/>
                <a:sym typeface="League Spartan"/>
              </a:rPr>
              <a:t>Data Cleaning Process</a:t>
            </a:r>
            <a:endParaRPr b="1" sz="5812"/>
          </a:p>
        </p:txBody>
      </p:sp>
      <p:sp>
        <p:nvSpPr>
          <p:cNvPr id="200" name="Google Shape;200;p14"/>
          <p:cNvSpPr txBox="1"/>
          <p:nvPr/>
        </p:nvSpPr>
        <p:spPr>
          <a:xfrm>
            <a:off x="597900" y="3019375"/>
            <a:ext cx="17092200" cy="546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US" sz="4600">
                <a:solidFill>
                  <a:schemeClr val="dk1"/>
                </a:solidFill>
                <a:latin typeface="Lato"/>
                <a:ea typeface="Lato"/>
                <a:cs typeface="Lato"/>
                <a:sym typeface="Lato"/>
              </a:rPr>
              <a:t>Step 1: </a:t>
            </a:r>
            <a:r>
              <a:rPr lang="en-US" sz="4600">
                <a:solidFill>
                  <a:schemeClr val="dk1"/>
                </a:solidFill>
                <a:latin typeface="Lato"/>
                <a:ea typeface="Lato"/>
                <a:cs typeface="Lato"/>
                <a:sym typeface="Lato"/>
              </a:rPr>
              <a:t>Initial Data Exploration</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2:</a:t>
            </a:r>
            <a:r>
              <a:rPr lang="en-US" sz="4600">
                <a:solidFill>
                  <a:schemeClr val="dk1"/>
                </a:solidFill>
                <a:latin typeface="Lato"/>
                <a:ea typeface="Lato"/>
                <a:cs typeface="Lato"/>
                <a:sym typeface="Lato"/>
              </a:rPr>
              <a:t> File Preparation</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3: </a:t>
            </a:r>
            <a:r>
              <a:rPr lang="en-US" sz="4600">
                <a:solidFill>
                  <a:schemeClr val="dk1"/>
                </a:solidFill>
                <a:latin typeface="Lato"/>
                <a:ea typeface="Lato"/>
                <a:cs typeface="Lato"/>
                <a:sym typeface="Lato"/>
              </a:rPr>
              <a:t>Selecting Relevant Data</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4: </a:t>
            </a:r>
            <a:r>
              <a:rPr lang="en-US" sz="4600">
                <a:solidFill>
                  <a:schemeClr val="dk1"/>
                </a:solidFill>
                <a:latin typeface="Lato"/>
                <a:ea typeface="Lato"/>
                <a:cs typeface="Lato"/>
                <a:sym typeface="Lato"/>
              </a:rPr>
              <a:t>Handling Missing Data</a:t>
            </a:r>
            <a:endParaRPr sz="4600">
              <a:solidFill>
                <a:schemeClr val="dk1"/>
              </a:solidFill>
              <a:latin typeface="Lato"/>
              <a:ea typeface="Lato"/>
              <a:cs typeface="Lato"/>
              <a:sym typeface="Lato"/>
            </a:endParaRPr>
          </a:p>
          <a:p>
            <a:pPr indent="0" lvl="0" marL="0" rtl="0" algn="l">
              <a:lnSpc>
                <a:spcPct val="150000"/>
              </a:lnSpc>
              <a:spcBef>
                <a:spcPts val="1000"/>
              </a:spcBef>
              <a:spcAft>
                <a:spcPts val="1000"/>
              </a:spcAft>
              <a:buNone/>
            </a:pPr>
            <a:r>
              <a:rPr b="1" lang="en-US" sz="4600">
                <a:solidFill>
                  <a:schemeClr val="dk1"/>
                </a:solidFill>
                <a:latin typeface="Lato"/>
                <a:ea typeface="Lato"/>
                <a:cs typeface="Lato"/>
                <a:sym typeface="Lato"/>
              </a:rPr>
              <a:t>Step 5: </a:t>
            </a:r>
            <a:r>
              <a:rPr lang="en-US" sz="4600">
                <a:solidFill>
                  <a:schemeClr val="dk1"/>
                </a:solidFill>
                <a:latin typeface="Lato"/>
                <a:ea typeface="Lato"/>
                <a:cs typeface="Lato"/>
                <a:sym typeface="Lato"/>
              </a:rPr>
              <a:t>Data Type Verification &amp; Conversion</a:t>
            </a:r>
            <a:endParaRPr sz="4600">
              <a:solidFill>
                <a:schemeClr val="dk1"/>
              </a:solidFill>
              <a:latin typeface="Lato"/>
              <a:ea typeface="Lato"/>
              <a:cs typeface="Lato"/>
              <a:sym typeface="Lato"/>
            </a:endParaRPr>
          </a:p>
        </p:txBody>
      </p:sp>
      <p:pic>
        <p:nvPicPr>
          <p:cNvPr id="201" name="Google Shape;201;p14"/>
          <p:cNvPicPr preferRelativeResize="0"/>
          <p:nvPr/>
        </p:nvPicPr>
        <p:blipFill>
          <a:blip r:embed="rId5">
            <a:alphaModFix/>
          </a:blip>
          <a:stretch>
            <a:fillRect/>
          </a:stretch>
        </p:blipFill>
        <p:spPr>
          <a:xfrm>
            <a:off x="9116025" y="3429000"/>
            <a:ext cx="8962200" cy="2286975"/>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15"/>
          <p:cNvSpPr txBox="1"/>
          <p:nvPr/>
        </p:nvSpPr>
        <p:spPr>
          <a:xfrm>
            <a:off x="233700" y="321600"/>
            <a:ext cx="6759300" cy="310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094">
                <a:solidFill>
                  <a:srgbClr val="23DC6D"/>
                </a:solidFill>
                <a:latin typeface="League Spartan"/>
                <a:ea typeface="League Spartan"/>
                <a:cs typeface="League Spartan"/>
                <a:sym typeface="League Spartan"/>
              </a:rPr>
              <a:t>Analysis of All Data</a:t>
            </a:r>
            <a:endParaRPr b="1"/>
          </a:p>
        </p:txBody>
      </p:sp>
      <p:sp>
        <p:nvSpPr>
          <p:cNvPr id="207" name="Google Shape;207;p15"/>
          <p:cNvSpPr/>
          <p:nvPr/>
        </p:nvSpPr>
        <p:spPr>
          <a:xfrm>
            <a:off x="7378749" y="626675"/>
            <a:ext cx="11358340" cy="1145914"/>
          </a:xfrm>
          <a:custGeom>
            <a:rect b="b" l="l" r="r" t="t"/>
            <a:pathLst>
              <a:path extrusionOk="0" h="1909856" w="16226200">
                <a:moveTo>
                  <a:pt x="1796615" y="936448"/>
                </a:moveTo>
                <a:cubicBezTo>
                  <a:pt x="1225704" y="1081193"/>
                  <a:pt x="1081195" y="1225702"/>
                  <a:pt x="936450" y="1796615"/>
                </a:cubicBezTo>
                <a:cubicBezTo>
                  <a:pt x="929840" y="1822682"/>
                  <a:pt x="892843" y="1822682"/>
                  <a:pt x="886236" y="1796615"/>
                </a:cubicBezTo>
                <a:cubicBezTo>
                  <a:pt x="741492" y="1225702"/>
                  <a:pt x="596980" y="1081193"/>
                  <a:pt x="26070" y="936448"/>
                </a:cubicBezTo>
                <a:cubicBezTo>
                  <a:pt x="0" y="929838"/>
                  <a:pt x="0" y="892841"/>
                  <a:pt x="26070" y="886234"/>
                </a:cubicBezTo>
                <a:cubicBezTo>
                  <a:pt x="596980" y="741489"/>
                  <a:pt x="741492" y="596977"/>
                  <a:pt x="886237" y="26066"/>
                </a:cubicBezTo>
                <a:cubicBezTo>
                  <a:pt x="892845" y="0"/>
                  <a:pt x="929840" y="0"/>
                  <a:pt x="936451" y="26066"/>
                </a:cubicBezTo>
                <a:cubicBezTo>
                  <a:pt x="1081196" y="596977"/>
                  <a:pt x="1225705" y="741489"/>
                  <a:pt x="1796616" y="886234"/>
                </a:cubicBezTo>
                <a:cubicBezTo>
                  <a:pt x="1822685" y="892841"/>
                  <a:pt x="1822685" y="929836"/>
                  <a:pt x="1796616" y="936448"/>
                </a:cubicBezTo>
                <a:close/>
                <a:moveTo>
                  <a:pt x="2237385" y="923791"/>
                </a:moveTo>
                <a:lnTo>
                  <a:pt x="2583246" y="1269653"/>
                </a:lnTo>
                <a:lnTo>
                  <a:pt x="2929104" y="923791"/>
                </a:lnTo>
                <a:lnTo>
                  <a:pt x="2583246" y="577933"/>
                </a:lnTo>
                <a:lnTo>
                  <a:pt x="2237385" y="923791"/>
                </a:lnTo>
                <a:close/>
                <a:moveTo>
                  <a:pt x="7082867" y="960955"/>
                </a:moveTo>
                <a:cubicBezTo>
                  <a:pt x="5949489" y="816207"/>
                  <a:pt x="5662606" y="671699"/>
                  <a:pt x="5375253" y="100788"/>
                </a:cubicBezTo>
                <a:cubicBezTo>
                  <a:pt x="5362135" y="74721"/>
                  <a:pt x="5288692" y="74721"/>
                  <a:pt x="5275575" y="100788"/>
                </a:cubicBezTo>
                <a:cubicBezTo>
                  <a:pt x="4988218" y="671699"/>
                  <a:pt x="4701338" y="816208"/>
                  <a:pt x="3567960" y="960955"/>
                </a:cubicBezTo>
                <a:cubicBezTo>
                  <a:pt x="3516212" y="967566"/>
                  <a:pt x="3516212" y="1004558"/>
                  <a:pt x="3567960" y="1011166"/>
                </a:cubicBezTo>
                <a:cubicBezTo>
                  <a:pt x="4701339" y="1155914"/>
                  <a:pt x="4988221" y="1300426"/>
                  <a:pt x="5275575" y="1871337"/>
                </a:cubicBezTo>
                <a:cubicBezTo>
                  <a:pt x="5288692" y="1897404"/>
                  <a:pt x="5362135" y="1897404"/>
                  <a:pt x="5375253" y="1871337"/>
                </a:cubicBezTo>
                <a:cubicBezTo>
                  <a:pt x="5662610" y="1300426"/>
                  <a:pt x="5949489" y="1155914"/>
                  <a:pt x="7082867" y="1011166"/>
                </a:cubicBezTo>
                <a:cubicBezTo>
                  <a:pt x="7134621" y="1004558"/>
                  <a:pt x="7134621" y="967566"/>
                  <a:pt x="7082867" y="960955"/>
                </a:cubicBezTo>
                <a:close/>
                <a:moveTo>
                  <a:pt x="7957890" y="948702"/>
                </a:moveTo>
                <a:lnTo>
                  <a:pt x="8644492" y="1294560"/>
                </a:lnTo>
                <a:lnTo>
                  <a:pt x="9331100" y="948702"/>
                </a:lnTo>
                <a:lnTo>
                  <a:pt x="8644492" y="602841"/>
                </a:lnTo>
                <a:lnTo>
                  <a:pt x="7957890" y="948702"/>
                </a:lnTo>
                <a:close/>
                <a:moveTo>
                  <a:pt x="11749909" y="948500"/>
                </a:moveTo>
                <a:cubicBezTo>
                  <a:pt x="11178998" y="803756"/>
                  <a:pt x="11034486" y="659244"/>
                  <a:pt x="10889742" y="88333"/>
                </a:cubicBezTo>
                <a:cubicBezTo>
                  <a:pt x="10883134" y="62266"/>
                  <a:pt x="10846139" y="62266"/>
                  <a:pt x="10839527" y="88333"/>
                </a:cubicBezTo>
                <a:cubicBezTo>
                  <a:pt x="10694783" y="659244"/>
                  <a:pt x="10550274" y="803756"/>
                  <a:pt x="9979363" y="948500"/>
                </a:cubicBezTo>
                <a:cubicBezTo>
                  <a:pt x="9953293" y="955111"/>
                  <a:pt x="9953293" y="992103"/>
                  <a:pt x="9979363" y="998715"/>
                </a:cubicBezTo>
                <a:cubicBezTo>
                  <a:pt x="10550274" y="1143459"/>
                  <a:pt x="10694783" y="1287971"/>
                  <a:pt x="10839527" y="1858882"/>
                </a:cubicBezTo>
                <a:cubicBezTo>
                  <a:pt x="10846138" y="1884949"/>
                  <a:pt x="10883134" y="1884949"/>
                  <a:pt x="10889742" y="1858882"/>
                </a:cubicBezTo>
                <a:cubicBezTo>
                  <a:pt x="11034486" y="1287971"/>
                  <a:pt x="11178998" y="1143459"/>
                  <a:pt x="11749909" y="998715"/>
                </a:cubicBezTo>
                <a:cubicBezTo>
                  <a:pt x="11775978" y="992105"/>
                  <a:pt x="11775978" y="955112"/>
                  <a:pt x="11749909" y="948500"/>
                </a:cubicBezTo>
                <a:close/>
                <a:moveTo>
                  <a:pt x="12190679" y="936246"/>
                </a:moveTo>
                <a:lnTo>
                  <a:pt x="12536541" y="1282108"/>
                </a:lnTo>
                <a:lnTo>
                  <a:pt x="12882399" y="936246"/>
                </a:lnTo>
                <a:lnTo>
                  <a:pt x="12536541" y="590388"/>
                </a:lnTo>
                <a:lnTo>
                  <a:pt x="12190679" y="936246"/>
                </a:lnTo>
                <a:close/>
                <a:moveTo>
                  <a:pt x="15093710" y="973408"/>
                </a:moveTo>
                <a:cubicBezTo>
                  <a:pt x="14522806" y="828663"/>
                  <a:pt x="14378295" y="684151"/>
                  <a:pt x="14233546" y="113240"/>
                </a:cubicBezTo>
                <a:cubicBezTo>
                  <a:pt x="14226935" y="87174"/>
                  <a:pt x="14189939" y="87174"/>
                  <a:pt x="14183335" y="113240"/>
                </a:cubicBezTo>
                <a:cubicBezTo>
                  <a:pt x="14038587" y="684151"/>
                  <a:pt x="13894075" y="828663"/>
                  <a:pt x="13323164" y="973408"/>
                </a:cubicBezTo>
                <a:cubicBezTo>
                  <a:pt x="13297094" y="980018"/>
                  <a:pt x="13297094" y="1017011"/>
                  <a:pt x="13323164" y="1023622"/>
                </a:cubicBezTo>
                <a:cubicBezTo>
                  <a:pt x="13894075" y="1168367"/>
                  <a:pt x="14038587" y="1312879"/>
                  <a:pt x="14183335" y="1883789"/>
                </a:cubicBezTo>
                <a:cubicBezTo>
                  <a:pt x="14189939" y="1909856"/>
                  <a:pt x="14226935" y="1909856"/>
                  <a:pt x="14233546" y="1883789"/>
                </a:cubicBezTo>
                <a:cubicBezTo>
                  <a:pt x="14378295" y="1312879"/>
                  <a:pt x="14522806" y="1168367"/>
                  <a:pt x="15093710" y="1023622"/>
                </a:cubicBezTo>
                <a:cubicBezTo>
                  <a:pt x="15119780" y="1017012"/>
                  <a:pt x="15119780" y="980019"/>
                  <a:pt x="15093710" y="973408"/>
                </a:cubicBezTo>
                <a:close/>
                <a:moveTo>
                  <a:pt x="15880343" y="615296"/>
                </a:moveTo>
                <a:lnTo>
                  <a:pt x="15534485" y="961153"/>
                </a:lnTo>
                <a:lnTo>
                  <a:pt x="15880343" y="1307011"/>
                </a:lnTo>
                <a:lnTo>
                  <a:pt x="16226201" y="961153"/>
                </a:lnTo>
                <a:lnTo>
                  <a:pt x="15880343" y="615296"/>
                </a:lnTo>
                <a:close/>
              </a:path>
            </a:pathLst>
          </a:custGeom>
          <a:solidFill>
            <a:srgbClr val="23D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5400000">
            <a:off x="-2382376" y="8689550"/>
            <a:ext cx="11358340" cy="1145914"/>
          </a:xfrm>
          <a:custGeom>
            <a:rect b="b" l="l" r="r" t="t"/>
            <a:pathLst>
              <a:path extrusionOk="0" h="1909856" w="16226200">
                <a:moveTo>
                  <a:pt x="1796615" y="936448"/>
                </a:moveTo>
                <a:cubicBezTo>
                  <a:pt x="1225704" y="1081193"/>
                  <a:pt x="1081195" y="1225702"/>
                  <a:pt x="936450" y="1796615"/>
                </a:cubicBezTo>
                <a:cubicBezTo>
                  <a:pt x="929840" y="1822682"/>
                  <a:pt x="892843" y="1822682"/>
                  <a:pt x="886236" y="1796615"/>
                </a:cubicBezTo>
                <a:cubicBezTo>
                  <a:pt x="741492" y="1225702"/>
                  <a:pt x="596980" y="1081193"/>
                  <a:pt x="26070" y="936448"/>
                </a:cubicBezTo>
                <a:cubicBezTo>
                  <a:pt x="0" y="929838"/>
                  <a:pt x="0" y="892841"/>
                  <a:pt x="26070" y="886234"/>
                </a:cubicBezTo>
                <a:cubicBezTo>
                  <a:pt x="596980" y="741489"/>
                  <a:pt x="741492" y="596977"/>
                  <a:pt x="886237" y="26066"/>
                </a:cubicBezTo>
                <a:cubicBezTo>
                  <a:pt x="892845" y="0"/>
                  <a:pt x="929840" y="0"/>
                  <a:pt x="936451" y="26066"/>
                </a:cubicBezTo>
                <a:cubicBezTo>
                  <a:pt x="1081196" y="596977"/>
                  <a:pt x="1225705" y="741489"/>
                  <a:pt x="1796616" y="886234"/>
                </a:cubicBezTo>
                <a:cubicBezTo>
                  <a:pt x="1822685" y="892841"/>
                  <a:pt x="1822685" y="929836"/>
                  <a:pt x="1796616" y="936448"/>
                </a:cubicBezTo>
                <a:close/>
                <a:moveTo>
                  <a:pt x="2237385" y="923791"/>
                </a:moveTo>
                <a:lnTo>
                  <a:pt x="2583246" y="1269653"/>
                </a:lnTo>
                <a:lnTo>
                  <a:pt x="2929104" y="923791"/>
                </a:lnTo>
                <a:lnTo>
                  <a:pt x="2583246" y="577933"/>
                </a:lnTo>
                <a:lnTo>
                  <a:pt x="2237385" y="923791"/>
                </a:lnTo>
                <a:close/>
                <a:moveTo>
                  <a:pt x="7082867" y="960955"/>
                </a:moveTo>
                <a:cubicBezTo>
                  <a:pt x="5949489" y="816207"/>
                  <a:pt x="5662606" y="671699"/>
                  <a:pt x="5375253" y="100788"/>
                </a:cubicBezTo>
                <a:cubicBezTo>
                  <a:pt x="5362135" y="74721"/>
                  <a:pt x="5288692" y="74721"/>
                  <a:pt x="5275575" y="100788"/>
                </a:cubicBezTo>
                <a:cubicBezTo>
                  <a:pt x="4988218" y="671699"/>
                  <a:pt x="4701338" y="816208"/>
                  <a:pt x="3567960" y="960955"/>
                </a:cubicBezTo>
                <a:cubicBezTo>
                  <a:pt x="3516212" y="967566"/>
                  <a:pt x="3516212" y="1004558"/>
                  <a:pt x="3567960" y="1011166"/>
                </a:cubicBezTo>
                <a:cubicBezTo>
                  <a:pt x="4701339" y="1155914"/>
                  <a:pt x="4988221" y="1300426"/>
                  <a:pt x="5275575" y="1871337"/>
                </a:cubicBezTo>
                <a:cubicBezTo>
                  <a:pt x="5288692" y="1897404"/>
                  <a:pt x="5362135" y="1897404"/>
                  <a:pt x="5375253" y="1871337"/>
                </a:cubicBezTo>
                <a:cubicBezTo>
                  <a:pt x="5662610" y="1300426"/>
                  <a:pt x="5949489" y="1155914"/>
                  <a:pt x="7082867" y="1011166"/>
                </a:cubicBezTo>
                <a:cubicBezTo>
                  <a:pt x="7134621" y="1004558"/>
                  <a:pt x="7134621" y="967566"/>
                  <a:pt x="7082867" y="960955"/>
                </a:cubicBezTo>
                <a:close/>
                <a:moveTo>
                  <a:pt x="7957890" y="948702"/>
                </a:moveTo>
                <a:lnTo>
                  <a:pt x="8644492" y="1294560"/>
                </a:lnTo>
                <a:lnTo>
                  <a:pt x="9331100" y="948702"/>
                </a:lnTo>
                <a:lnTo>
                  <a:pt x="8644492" y="602841"/>
                </a:lnTo>
                <a:lnTo>
                  <a:pt x="7957890" y="948702"/>
                </a:lnTo>
                <a:close/>
                <a:moveTo>
                  <a:pt x="11749909" y="948500"/>
                </a:moveTo>
                <a:cubicBezTo>
                  <a:pt x="11178998" y="803756"/>
                  <a:pt x="11034486" y="659244"/>
                  <a:pt x="10889742" y="88333"/>
                </a:cubicBezTo>
                <a:cubicBezTo>
                  <a:pt x="10883134" y="62266"/>
                  <a:pt x="10846139" y="62266"/>
                  <a:pt x="10839527" y="88333"/>
                </a:cubicBezTo>
                <a:cubicBezTo>
                  <a:pt x="10694783" y="659244"/>
                  <a:pt x="10550274" y="803756"/>
                  <a:pt x="9979363" y="948500"/>
                </a:cubicBezTo>
                <a:cubicBezTo>
                  <a:pt x="9953293" y="955111"/>
                  <a:pt x="9953293" y="992103"/>
                  <a:pt x="9979363" y="998715"/>
                </a:cubicBezTo>
                <a:cubicBezTo>
                  <a:pt x="10550274" y="1143459"/>
                  <a:pt x="10694783" y="1287971"/>
                  <a:pt x="10839527" y="1858882"/>
                </a:cubicBezTo>
                <a:cubicBezTo>
                  <a:pt x="10846138" y="1884949"/>
                  <a:pt x="10883134" y="1884949"/>
                  <a:pt x="10889742" y="1858882"/>
                </a:cubicBezTo>
                <a:cubicBezTo>
                  <a:pt x="11034486" y="1287971"/>
                  <a:pt x="11178998" y="1143459"/>
                  <a:pt x="11749909" y="998715"/>
                </a:cubicBezTo>
                <a:cubicBezTo>
                  <a:pt x="11775978" y="992105"/>
                  <a:pt x="11775978" y="955112"/>
                  <a:pt x="11749909" y="948500"/>
                </a:cubicBezTo>
                <a:close/>
                <a:moveTo>
                  <a:pt x="12190679" y="936246"/>
                </a:moveTo>
                <a:lnTo>
                  <a:pt x="12536541" y="1282108"/>
                </a:lnTo>
                <a:lnTo>
                  <a:pt x="12882399" y="936246"/>
                </a:lnTo>
                <a:lnTo>
                  <a:pt x="12536541" y="590388"/>
                </a:lnTo>
                <a:lnTo>
                  <a:pt x="12190679" y="936246"/>
                </a:lnTo>
                <a:close/>
                <a:moveTo>
                  <a:pt x="15093710" y="973408"/>
                </a:moveTo>
                <a:cubicBezTo>
                  <a:pt x="14522806" y="828663"/>
                  <a:pt x="14378295" y="684151"/>
                  <a:pt x="14233546" y="113240"/>
                </a:cubicBezTo>
                <a:cubicBezTo>
                  <a:pt x="14226935" y="87174"/>
                  <a:pt x="14189939" y="87174"/>
                  <a:pt x="14183335" y="113240"/>
                </a:cubicBezTo>
                <a:cubicBezTo>
                  <a:pt x="14038587" y="684151"/>
                  <a:pt x="13894075" y="828663"/>
                  <a:pt x="13323164" y="973408"/>
                </a:cubicBezTo>
                <a:cubicBezTo>
                  <a:pt x="13297094" y="980018"/>
                  <a:pt x="13297094" y="1017011"/>
                  <a:pt x="13323164" y="1023622"/>
                </a:cubicBezTo>
                <a:cubicBezTo>
                  <a:pt x="13894075" y="1168367"/>
                  <a:pt x="14038587" y="1312879"/>
                  <a:pt x="14183335" y="1883789"/>
                </a:cubicBezTo>
                <a:cubicBezTo>
                  <a:pt x="14189939" y="1909856"/>
                  <a:pt x="14226935" y="1909856"/>
                  <a:pt x="14233546" y="1883789"/>
                </a:cubicBezTo>
                <a:cubicBezTo>
                  <a:pt x="14378295" y="1312879"/>
                  <a:pt x="14522806" y="1168367"/>
                  <a:pt x="15093710" y="1023622"/>
                </a:cubicBezTo>
                <a:cubicBezTo>
                  <a:pt x="15119780" y="1017012"/>
                  <a:pt x="15119780" y="980019"/>
                  <a:pt x="15093710" y="973408"/>
                </a:cubicBezTo>
                <a:close/>
                <a:moveTo>
                  <a:pt x="15880343" y="615296"/>
                </a:moveTo>
                <a:lnTo>
                  <a:pt x="15534485" y="961153"/>
                </a:lnTo>
                <a:lnTo>
                  <a:pt x="15880343" y="1307011"/>
                </a:lnTo>
                <a:lnTo>
                  <a:pt x="16226201" y="961153"/>
                </a:lnTo>
                <a:lnTo>
                  <a:pt x="15880343" y="615296"/>
                </a:lnTo>
                <a:close/>
              </a:path>
            </a:pathLst>
          </a:custGeom>
          <a:solidFill>
            <a:srgbClr val="23D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15"/>
          <p:cNvPicPr preferRelativeResize="0"/>
          <p:nvPr/>
        </p:nvPicPr>
        <p:blipFill>
          <a:blip r:embed="rId3">
            <a:alphaModFix/>
          </a:blip>
          <a:stretch>
            <a:fillRect/>
          </a:stretch>
        </p:blipFill>
        <p:spPr>
          <a:xfrm>
            <a:off x="233700" y="4292950"/>
            <a:ext cx="8531976" cy="5680375"/>
          </a:xfrm>
          <a:prstGeom prst="rect">
            <a:avLst/>
          </a:prstGeom>
          <a:noFill/>
          <a:ln>
            <a:noFill/>
          </a:ln>
        </p:spPr>
      </p:pic>
      <p:pic>
        <p:nvPicPr>
          <p:cNvPr id="210" name="Google Shape;210;p15"/>
          <p:cNvPicPr preferRelativeResize="0"/>
          <p:nvPr/>
        </p:nvPicPr>
        <p:blipFill>
          <a:blip r:embed="rId4">
            <a:alphaModFix/>
          </a:blip>
          <a:stretch>
            <a:fillRect/>
          </a:stretch>
        </p:blipFill>
        <p:spPr>
          <a:xfrm>
            <a:off x="8896451" y="4094976"/>
            <a:ext cx="9145223" cy="607630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16"/>
          <p:cNvSpPr/>
          <p:nvPr/>
        </p:nvSpPr>
        <p:spPr>
          <a:xfrm rot="5400000">
            <a:off x="5651974" y="-2303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16" name="Google Shape;216;p16"/>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sp>
        <p:nvSpPr>
          <p:cNvPr id="217" name="Google Shape;217;p16"/>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Like</a:t>
            </a:r>
            <a:r>
              <a:rPr lang="en-US" sz="9000">
                <a:solidFill>
                  <a:srgbClr val="23DC6D"/>
                </a:solidFill>
                <a:latin typeface="League Spartan"/>
                <a:ea typeface="League Spartan"/>
                <a:cs typeface="League Spartan"/>
                <a:sym typeface="League Spartan"/>
              </a:rPr>
              <a:t>s</a:t>
            </a:r>
            <a:endParaRPr sz="9000">
              <a:solidFill>
                <a:srgbClr val="23DC6D"/>
              </a:solidFill>
              <a:latin typeface="League Spartan"/>
              <a:ea typeface="League Spartan"/>
              <a:cs typeface="League Spartan"/>
              <a:sym typeface="League Spartan"/>
            </a:endParaRPr>
          </a:p>
        </p:txBody>
      </p:sp>
      <p:pic>
        <p:nvPicPr>
          <p:cNvPr id="218" name="Google Shape;218;p16"/>
          <p:cNvPicPr preferRelativeResize="0"/>
          <p:nvPr/>
        </p:nvPicPr>
        <p:blipFill>
          <a:blip r:embed="rId4">
            <a:alphaModFix/>
          </a:blip>
          <a:stretch>
            <a:fillRect/>
          </a:stretch>
        </p:blipFill>
        <p:spPr>
          <a:xfrm>
            <a:off x="447601" y="3969325"/>
            <a:ext cx="8595005" cy="5710724"/>
          </a:xfrm>
          <a:prstGeom prst="rect">
            <a:avLst/>
          </a:prstGeom>
          <a:noFill/>
          <a:ln>
            <a:noFill/>
          </a:ln>
        </p:spPr>
      </p:pic>
      <p:pic>
        <p:nvPicPr>
          <p:cNvPr id="219" name="Google Shape;219;p16"/>
          <p:cNvPicPr preferRelativeResize="0"/>
          <p:nvPr/>
        </p:nvPicPr>
        <p:blipFill>
          <a:blip r:embed="rId5">
            <a:alphaModFix/>
          </a:blip>
          <a:stretch>
            <a:fillRect/>
          </a:stretch>
        </p:blipFill>
        <p:spPr>
          <a:xfrm>
            <a:off x="7151375" y="3629825"/>
            <a:ext cx="1385400" cy="1385400"/>
          </a:xfrm>
          <a:prstGeom prst="rect">
            <a:avLst/>
          </a:prstGeom>
          <a:noFill/>
          <a:ln>
            <a:noFill/>
          </a:ln>
        </p:spPr>
      </p:pic>
      <p:pic>
        <p:nvPicPr>
          <p:cNvPr id="220" name="Google Shape;220;p16"/>
          <p:cNvPicPr preferRelativeResize="0"/>
          <p:nvPr/>
        </p:nvPicPr>
        <p:blipFill>
          <a:blip r:embed="rId6">
            <a:alphaModFix/>
          </a:blip>
          <a:stretch>
            <a:fillRect/>
          </a:stretch>
        </p:blipFill>
        <p:spPr>
          <a:xfrm>
            <a:off x="9318989" y="3969325"/>
            <a:ext cx="8594987" cy="5710724"/>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17"/>
          <p:cNvSpPr/>
          <p:nvPr/>
        </p:nvSpPr>
        <p:spPr>
          <a:xfrm rot="5400000">
            <a:off x="5651974" y="-2303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26" name="Google Shape;226;p17"/>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sp>
        <p:nvSpPr>
          <p:cNvPr id="227" name="Google Shape;227;p17"/>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Likes</a:t>
            </a:r>
            <a:endParaRPr sz="9000">
              <a:solidFill>
                <a:srgbClr val="23DC6D"/>
              </a:solidFill>
              <a:latin typeface="League Spartan"/>
              <a:ea typeface="League Spartan"/>
              <a:cs typeface="League Spartan"/>
              <a:sym typeface="League Spartan"/>
            </a:endParaRPr>
          </a:p>
        </p:txBody>
      </p:sp>
      <p:pic>
        <p:nvPicPr>
          <p:cNvPr id="228" name="Google Shape;228;p17"/>
          <p:cNvPicPr preferRelativeResize="0"/>
          <p:nvPr/>
        </p:nvPicPr>
        <p:blipFill>
          <a:blip r:embed="rId4">
            <a:alphaModFix/>
          </a:blip>
          <a:stretch>
            <a:fillRect/>
          </a:stretch>
        </p:blipFill>
        <p:spPr>
          <a:xfrm>
            <a:off x="95525" y="4094249"/>
            <a:ext cx="8441249" cy="5608571"/>
          </a:xfrm>
          <a:prstGeom prst="rect">
            <a:avLst/>
          </a:prstGeom>
          <a:noFill/>
          <a:ln>
            <a:noFill/>
          </a:ln>
        </p:spPr>
      </p:pic>
      <p:pic>
        <p:nvPicPr>
          <p:cNvPr id="229" name="Google Shape;229;p17"/>
          <p:cNvPicPr preferRelativeResize="0"/>
          <p:nvPr/>
        </p:nvPicPr>
        <p:blipFill>
          <a:blip r:embed="rId5">
            <a:alphaModFix/>
          </a:blip>
          <a:stretch>
            <a:fillRect/>
          </a:stretch>
        </p:blipFill>
        <p:spPr>
          <a:xfrm>
            <a:off x="7151375" y="3120375"/>
            <a:ext cx="1385400" cy="1385400"/>
          </a:xfrm>
          <a:prstGeom prst="rect">
            <a:avLst/>
          </a:prstGeom>
          <a:noFill/>
          <a:ln>
            <a:noFill/>
          </a:ln>
        </p:spPr>
      </p:pic>
      <p:pic>
        <p:nvPicPr>
          <p:cNvPr id="230" name="Google Shape;230;p17"/>
          <p:cNvPicPr preferRelativeResize="0"/>
          <p:nvPr/>
        </p:nvPicPr>
        <p:blipFill>
          <a:blip r:embed="rId6">
            <a:alphaModFix/>
          </a:blip>
          <a:stretch>
            <a:fillRect/>
          </a:stretch>
        </p:blipFill>
        <p:spPr>
          <a:xfrm>
            <a:off x="9316500" y="3925150"/>
            <a:ext cx="8727976" cy="5799076"/>
          </a:xfrm>
          <a:prstGeom prst="rect">
            <a:avLst/>
          </a:prstGeom>
          <a:noFill/>
          <a:ln>
            <a:noFill/>
          </a:ln>
        </p:spPr>
      </p:pic>
      <p:pic>
        <p:nvPicPr>
          <p:cNvPr id="231" name="Google Shape;231;p17"/>
          <p:cNvPicPr preferRelativeResize="0"/>
          <p:nvPr/>
        </p:nvPicPr>
        <p:blipFill>
          <a:blip r:embed="rId7">
            <a:alphaModFix/>
          </a:blip>
          <a:stretch>
            <a:fillRect/>
          </a:stretch>
        </p:blipFill>
        <p:spPr>
          <a:xfrm>
            <a:off x="15520025" y="2855600"/>
            <a:ext cx="2872425" cy="1914950"/>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18"/>
          <p:cNvSpPr/>
          <p:nvPr/>
        </p:nvSpPr>
        <p:spPr>
          <a:xfrm rot="-5400000">
            <a:off x="5651974" y="-2684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37" name="Google Shape;237;p18"/>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pic>
        <p:nvPicPr>
          <p:cNvPr id="238" name="Google Shape;238;p18"/>
          <p:cNvPicPr preferRelativeResize="0"/>
          <p:nvPr/>
        </p:nvPicPr>
        <p:blipFill>
          <a:blip r:embed="rId4">
            <a:alphaModFix/>
          </a:blip>
          <a:stretch>
            <a:fillRect/>
          </a:stretch>
        </p:blipFill>
        <p:spPr>
          <a:xfrm>
            <a:off x="274500" y="3429000"/>
            <a:ext cx="8594999" cy="5710724"/>
          </a:xfrm>
          <a:prstGeom prst="rect">
            <a:avLst/>
          </a:prstGeom>
          <a:noFill/>
          <a:ln>
            <a:noFill/>
          </a:ln>
          <a:effectLst>
            <a:outerShdw blurRad="57150" rotWithShape="0" algn="bl" dir="5400000" dist="19050">
              <a:srgbClr val="000000">
                <a:alpha val="50000"/>
              </a:srgbClr>
            </a:outerShdw>
          </a:effectLst>
        </p:spPr>
      </p:pic>
      <p:sp>
        <p:nvSpPr>
          <p:cNvPr id="239" name="Google Shape;239;p18"/>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Views</a:t>
            </a:r>
            <a:endParaRPr sz="9000">
              <a:solidFill>
                <a:srgbClr val="23DC6D"/>
              </a:solidFill>
              <a:latin typeface="League Spartan"/>
              <a:ea typeface="League Spartan"/>
              <a:cs typeface="League Spartan"/>
              <a:sym typeface="League Spartan"/>
            </a:endParaRPr>
          </a:p>
        </p:txBody>
      </p:sp>
      <p:pic>
        <p:nvPicPr>
          <p:cNvPr id="240" name="Google Shape;240;p18"/>
          <p:cNvPicPr preferRelativeResize="0"/>
          <p:nvPr/>
        </p:nvPicPr>
        <p:blipFill>
          <a:blip r:embed="rId5">
            <a:alphaModFix/>
          </a:blip>
          <a:stretch>
            <a:fillRect/>
          </a:stretch>
        </p:blipFill>
        <p:spPr>
          <a:xfrm>
            <a:off x="1635150" y="2511075"/>
            <a:ext cx="1385400" cy="1385400"/>
          </a:xfrm>
          <a:prstGeom prst="rect">
            <a:avLst/>
          </a:prstGeom>
          <a:noFill/>
          <a:ln>
            <a:noFill/>
          </a:ln>
        </p:spPr>
      </p:pic>
      <p:pic>
        <p:nvPicPr>
          <p:cNvPr id="241" name="Google Shape;241;p18"/>
          <p:cNvPicPr preferRelativeResize="0"/>
          <p:nvPr/>
        </p:nvPicPr>
        <p:blipFill>
          <a:blip r:embed="rId6">
            <a:alphaModFix/>
          </a:blip>
          <a:stretch>
            <a:fillRect/>
          </a:stretch>
        </p:blipFill>
        <p:spPr>
          <a:xfrm>
            <a:off x="9350875" y="3429000"/>
            <a:ext cx="8595000" cy="5710725"/>
          </a:xfrm>
          <a:prstGeom prst="rect">
            <a:avLst/>
          </a:prstGeom>
          <a:noFill/>
          <a:ln>
            <a:noFill/>
          </a:ln>
          <a:effectLst>
            <a:outerShdw blurRad="57150" rotWithShape="0" algn="bl" dir="5400000" dist="19050">
              <a:srgbClr val="000000">
                <a:alpha val="50000"/>
              </a:srgbClr>
            </a:outerShdw>
          </a:effectLst>
        </p:spPr>
      </p:pic>
      <p:pic>
        <p:nvPicPr>
          <p:cNvPr id="242" name="Google Shape;242;p18"/>
          <p:cNvPicPr preferRelativeResize="0"/>
          <p:nvPr/>
        </p:nvPicPr>
        <p:blipFill>
          <a:blip r:embed="rId7">
            <a:alphaModFix/>
          </a:blip>
          <a:stretch>
            <a:fillRect/>
          </a:stretch>
        </p:blipFill>
        <p:spPr>
          <a:xfrm>
            <a:off x="15073450" y="2246300"/>
            <a:ext cx="2872425" cy="1914950"/>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